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0" r:id="rId2"/>
    <p:sldId id="29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FF"/>
    <a:srgbClr val="99FF66"/>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0CF1EA-567F-4196-8569-51046E4E0359}" v="6" dt="2026-06-16T14:19:12.344"/>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2639" autoAdjust="0"/>
    <p:restoredTop sz="94660"/>
  </p:normalViewPr>
  <p:slideViewPr>
    <p:cSldViewPr snapToGrid="0">
      <p:cViewPr varScale="1">
        <p:scale>
          <a:sx n="51" d="100"/>
          <a:sy n="51" d="100"/>
        </p:scale>
        <p:origin x="62"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R Brew" userId="d1e7c88c-b4f7-427a-98e9-2f389e3f00c3" providerId="ADAL" clId="{5B3FCFA3-1761-4E4F-BCFD-0EAB845758A1}"/>
    <pc:docChg chg="undo custSel addSld modSld">
      <pc:chgData name="Mrs R Brew" userId="d1e7c88c-b4f7-427a-98e9-2f389e3f00c3" providerId="ADAL" clId="{5B3FCFA3-1761-4E4F-BCFD-0EAB845758A1}" dt="2026-06-16T14:21:24.581" v="5852" actId="20577"/>
      <pc:docMkLst>
        <pc:docMk/>
      </pc:docMkLst>
      <pc:sldChg chg="addSp delSp modSp mod">
        <pc:chgData name="Mrs R Brew" userId="d1e7c88c-b4f7-427a-98e9-2f389e3f00c3" providerId="ADAL" clId="{5B3FCFA3-1761-4E4F-BCFD-0EAB845758A1}" dt="2026-06-16T14:21:24.581" v="5852" actId="20577"/>
        <pc:sldMkLst>
          <pc:docMk/>
          <pc:sldMk cId="640050396" sldId="290"/>
        </pc:sldMkLst>
        <pc:spChg chg="add mod">
          <ac:chgData name="Mrs R Brew" userId="d1e7c88c-b4f7-427a-98e9-2f389e3f00c3" providerId="ADAL" clId="{5B3FCFA3-1761-4E4F-BCFD-0EAB845758A1}" dt="2026-06-12T13:52:48.137" v="3215" actId="1076"/>
          <ac:spMkLst>
            <pc:docMk/>
            <pc:sldMk cId="640050396" sldId="290"/>
            <ac:spMk id="14" creationId="{08870E20-F1E2-568D-5E05-BB14A51D43C2}"/>
          </ac:spMkLst>
        </pc:spChg>
        <pc:spChg chg="add mod">
          <ac:chgData name="Mrs R Brew" userId="d1e7c88c-b4f7-427a-98e9-2f389e3f00c3" providerId="ADAL" clId="{5B3FCFA3-1761-4E4F-BCFD-0EAB845758A1}" dt="2026-06-12T13:53:00.999" v="3219" actId="1076"/>
          <ac:spMkLst>
            <pc:docMk/>
            <pc:sldMk cId="640050396" sldId="290"/>
            <ac:spMk id="15" creationId="{B67AE213-9435-4578-4C00-3A62FB968DAF}"/>
          </ac:spMkLst>
        </pc:spChg>
        <pc:spChg chg="add mod">
          <ac:chgData name="Mrs R Brew" userId="d1e7c88c-b4f7-427a-98e9-2f389e3f00c3" providerId="ADAL" clId="{5B3FCFA3-1761-4E4F-BCFD-0EAB845758A1}" dt="2026-06-12T13:53:08.997" v="3223" actId="14100"/>
          <ac:spMkLst>
            <pc:docMk/>
            <pc:sldMk cId="640050396" sldId="290"/>
            <ac:spMk id="16" creationId="{5E2A0C92-B2DF-9C5D-CA51-E025D2D6510A}"/>
          </ac:spMkLst>
        </pc:spChg>
        <pc:spChg chg="add mod">
          <ac:chgData name="Mrs R Brew" userId="d1e7c88c-b4f7-427a-98e9-2f389e3f00c3" providerId="ADAL" clId="{5B3FCFA3-1761-4E4F-BCFD-0EAB845758A1}" dt="2026-06-12T13:53:07.049" v="3222" actId="14100"/>
          <ac:spMkLst>
            <pc:docMk/>
            <pc:sldMk cId="640050396" sldId="290"/>
            <ac:spMk id="18" creationId="{DA3E5C5B-9B0E-6F4A-47A3-9C4E66133443}"/>
          </ac:spMkLst>
        </pc:spChg>
        <pc:spChg chg="mod">
          <ac:chgData name="Mrs R Brew" userId="d1e7c88c-b4f7-427a-98e9-2f389e3f00c3" providerId="ADAL" clId="{5B3FCFA3-1761-4E4F-BCFD-0EAB845758A1}" dt="2026-06-12T13:31:27.433" v="2821" actId="20577"/>
          <ac:spMkLst>
            <pc:docMk/>
            <pc:sldMk cId="640050396" sldId="290"/>
            <ac:spMk id="22" creationId="{75078F06-3EF6-4BC9-940C-AD009D49A66C}"/>
          </ac:spMkLst>
        </pc:spChg>
        <pc:graphicFrameChg chg="mod modGraphic">
          <ac:chgData name="Mrs R Brew" userId="d1e7c88c-b4f7-427a-98e9-2f389e3f00c3" providerId="ADAL" clId="{5B3FCFA3-1761-4E4F-BCFD-0EAB845758A1}" dt="2026-06-12T13:44:39.726" v="3020" actId="14734"/>
          <ac:graphicFrameMkLst>
            <pc:docMk/>
            <pc:sldMk cId="640050396" sldId="290"/>
            <ac:graphicFrameMk id="7" creationId="{4FADF7AB-6D51-6687-F1B1-00A5FA0E98C6}"/>
          </ac:graphicFrameMkLst>
        </pc:graphicFrameChg>
        <pc:graphicFrameChg chg="mod modGraphic">
          <ac:chgData name="Mrs R Brew" userId="d1e7c88c-b4f7-427a-98e9-2f389e3f00c3" providerId="ADAL" clId="{5B3FCFA3-1761-4E4F-BCFD-0EAB845758A1}" dt="2026-06-16T14:21:24.581" v="5852" actId="20577"/>
          <ac:graphicFrameMkLst>
            <pc:docMk/>
            <pc:sldMk cId="640050396" sldId="290"/>
            <ac:graphicFrameMk id="12" creationId="{85081AB3-D6CB-822A-E7EB-A6803FC0253A}"/>
          </ac:graphicFrameMkLst>
        </pc:graphicFrameChg>
      </pc:sldChg>
      <pc:sldChg chg="addSp delSp modSp add mod">
        <pc:chgData name="Mrs R Brew" userId="d1e7c88c-b4f7-427a-98e9-2f389e3f00c3" providerId="ADAL" clId="{5B3FCFA3-1761-4E4F-BCFD-0EAB845758A1}" dt="2026-06-16T13:53:53.659" v="4985" actId="5793"/>
        <pc:sldMkLst>
          <pc:docMk/>
          <pc:sldMk cId="1115177614" sldId="291"/>
        </pc:sldMkLst>
        <pc:spChg chg="add mod">
          <ac:chgData name="Mrs R Brew" userId="d1e7c88c-b4f7-427a-98e9-2f389e3f00c3" providerId="ADAL" clId="{5B3FCFA3-1761-4E4F-BCFD-0EAB845758A1}" dt="2026-06-12T13:53:23.812" v="3225"/>
          <ac:spMkLst>
            <pc:docMk/>
            <pc:sldMk cId="1115177614" sldId="291"/>
            <ac:spMk id="6" creationId="{77901999-8046-7ACC-A67F-AF65A60CDF11}"/>
          </ac:spMkLst>
        </pc:spChg>
        <pc:spChg chg="add mod">
          <ac:chgData name="Mrs R Brew" userId="d1e7c88c-b4f7-427a-98e9-2f389e3f00c3" providerId="ADAL" clId="{5B3FCFA3-1761-4E4F-BCFD-0EAB845758A1}" dt="2026-06-12T13:53:32.397" v="3227"/>
          <ac:spMkLst>
            <pc:docMk/>
            <pc:sldMk cId="1115177614" sldId="291"/>
            <ac:spMk id="8" creationId="{6CD6E581-A18C-753A-0E61-5D5DC886E485}"/>
          </ac:spMkLst>
        </pc:spChg>
        <pc:spChg chg="add mod">
          <ac:chgData name="Mrs R Brew" userId="d1e7c88c-b4f7-427a-98e9-2f389e3f00c3" providerId="ADAL" clId="{5B3FCFA3-1761-4E4F-BCFD-0EAB845758A1}" dt="2026-06-12T13:53:41.804" v="3229"/>
          <ac:spMkLst>
            <pc:docMk/>
            <pc:sldMk cId="1115177614" sldId="291"/>
            <ac:spMk id="9" creationId="{2E013775-1362-1826-526C-75809E9D43FE}"/>
          </ac:spMkLst>
        </pc:spChg>
        <pc:spChg chg="add mod">
          <ac:chgData name="Mrs R Brew" userId="d1e7c88c-b4f7-427a-98e9-2f389e3f00c3" providerId="ADAL" clId="{5B3FCFA3-1761-4E4F-BCFD-0EAB845758A1}" dt="2026-06-12T13:53:52.547" v="3231"/>
          <ac:spMkLst>
            <pc:docMk/>
            <pc:sldMk cId="1115177614" sldId="291"/>
            <ac:spMk id="10" creationId="{D2A8294B-430B-0511-9CAE-98658FC38546}"/>
          </ac:spMkLst>
        </pc:spChg>
        <pc:spChg chg="mod">
          <ac:chgData name="Mrs R Brew" userId="d1e7c88c-b4f7-427a-98e9-2f389e3f00c3" providerId="ADAL" clId="{5B3FCFA3-1761-4E4F-BCFD-0EAB845758A1}" dt="2026-06-16T13:49:00.816" v="4280" actId="20577"/>
          <ac:spMkLst>
            <pc:docMk/>
            <pc:sldMk cId="1115177614" sldId="291"/>
            <ac:spMk id="22" creationId="{6766F51F-95E7-E772-BD6A-C23DD851588C}"/>
          </ac:spMkLst>
        </pc:spChg>
        <pc:graphicFrameChg chg="mod modGraphic">
          <ac:chgData name="Mrs R Brew" userId="d1e7c88c-b4f7-427a-98e9-2f389e3f00c3" providerId="ADAL" clId="{5B3FCFA3-1761-4E4F-BCFD-0EAB845758A1}" dt="2026-06-16T13:53:53.659" v="4985" actId="5793"/>
          <ac:graphicFrameMkLst>
            <pc:docMk/>
            <pc:sldMk cId="1115177614" sldId="291"/>
            <ac:graphicFrameMk id="12" creationId="{F18AC622-7378-9BDE-E397-67A1000F2C66}"/>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9A1C0-64D7-4488-8813-11152B35A1B1}"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GB"/>
        </a:p>
      </dgm:t>
    </dgm:pt>
    <dgm:pt modelId="{36E15E4E-A0B6-4754-8086-DBBE93896D5B}">
      <dgm:prSet phldrT="[Text]"/>
      <dgm:spPr>
        <a:solidFill>
          <a:srgbClr val="E00931"/>
        </a:solidFill>
      </dgm:spPr>
      <dgm:t>
        <a:bodyPr/>
        <a:lstStyle/>
        <a:p>
          <a:r>
            <a:rPr lang="en-GB" b="1" dirty="0"/>
            <a:t>Do Now</a:t>
          </a:r>
        </a:p>
      </dgm:t>
    </dgm:pt>
    <dgm:pt modelId="{5900BD44-EB79-4B99-B5F8-36FE7BD5AA96}" type="parTrans" cxnId="{7C137D4F-0493-4B3D-9B3B-CAE0D9563508}">
      <dgm:prSet/>
      <dgm:spPr/>
      <dgm:t>
        <a:bodyPr/>
        <a:lstStyle/>
        <a:p>
          <a:endParaRPr lang="en-GB"/>
        </a:p>
      </dgm:t>
    </dgm:pt>
    <dgm:pt modelId="{22AE4284-D17C-41A6-9F5F-A8821134EF8F}" type="sibTrans" cxnId="{7C137D4F-0493-4B3D-9B3B-CAE0D9563508}">
      <dgm:prSet/>
      <dgm:spPr/>
      <dgm:t>
        <a:bodyPr/>
        <a:lstStyle/>
        <a:p>
          <a:endParaRPr lang="en-GB"/>
        </a:p>
      </dgm:t>
    </dgm:pt>
    <dgm:pt modelId="{8BAC3ABB-A49F-4168-A976-209FF08A0603}">
      <dgm:prSet phldrT="[Text]"/>
      <dgm:spPr>
        <a:solidFill>
          <a:srgbClr val="E00931"/>
        </a:solidFill>
      </dgm:spPr>
      <dgm:t>
        <a:bodyPr/>
        <a:lstStyle/>
        <a:p>
          <a:r>
            <a:rPr lang="en-GB" b="1" dirty="0"/>
            <a:t>Our values</a:t>
          </a:r>
        </a:p>
      </dgm:t>
    </dgm:pt>
    <dgm:pt modelId="{80A41C75-3894-4D2F-9F04-FAF9ADB9A768}" type="parTrans" cxnId="{05EAC1BF-D56E-45D5-AAC5-0FF8666BE4C8}">
      <dgm:prSet/>
      <dgm:spPr/>
      <dgm:t>
        <a:bodyPr/>
        <a:lstStyle/>
        <a:p>
          <a:endParaRPr lang="en-GB"/>
        </a:p>
      </dgm:t>
    </dgm:pt>
    <dgm:pt modelId="{F6E64F95-92A4-4361-8232-71541A88AF71}" type="sibTrans" cxnId="{05EAC1BF-D56E-45D5-AAC5-0FF8666BE4C8}">
      <dgm:prSet/>
      <dgm:spPr/>
      <dgm:t>
        <a:bodyPr/>
        <a:lstStyle/>
        <a:p>
          <a:endParaRPr lang="en-GB"/>
        </a:p>
      </dgm:t>
    </dgm:pt>
    <dgm:pt modelId="{4941335D-83E3-4AF0-BB2C-2E7EF7492BF5}">
      <dgm:prSet phldrT="[Text]"/>
      <dgm:spPr>
        <a:solidFill>
          <a:srgbClr val="E00931"/>
        </a:solidFill>
      </dgm:spPr>
      <dgm:t>
        <a:bodyPr/>
        <a:lstStyle/>
        <a:p>
          <a:r>
            <a:rPr lang="en-GB" b="1" dirty="0"/>
            <a:t>Know more, remember more</a:t>
          </a:r>
        </a:p>
      </dgm:t>
    </dgm:pt>
    <dgm:pt modelId="{78A080A1-CF33-4BBE-9E0D-1930459666DE}" type="parTrans" cxnId="{624F3D13-BE85-4149-9572-AE113F43484F}">
      <dgm:prSet/>
      <dgm:spPr/>
      <dgm:t>
        <a:bodyPr/>
        <a:lstStyle/>
        <a:p>
          <a:endParaRPr lang="en-GB"/>
        </a:p>
      </dgm:t>
    </dgm:pt>
    <dgm:pt modelId="{21E412EE-89D6-4841-8CF5-66E9DF1BF787}" type="sibTrans" cxnId="{624F3D13-BE85-4149-9572-AE113F43484F}">
      <dgm:prSet/>
      <dgm:spPr/>
      <dgm:t>
        <a:bodyPr/>
        <a:lstStyle/>
        <a:p>
          <a:endParaRPr lang="en-GB"/>
        </a:p>
      </dgm:t>
    </dgm:pt>
    <dgm:pt modelId="{3AD1CBDB-28BE-4B33-8E18-5E24D162DFB7}">
      <dgm:prSet/>
      <dgm:spPr>
        <a:solidFill>
          <a:srgbClr val="E00931"/>
        </a:solidFill>
      </dgm:spPr>
      <dgm:t>
        <a:bodyPr/>
        <a:lstStyle/>
        <a:p>
          <a:r>
            <a:rPr lang="en-GB" b="1" dirty="0"/>
            <a:t>Vocabulary</a:t>
          </a:r>
          <a:br>
            <a:rPr lang="en-GB" b="1" dirty="0"/>
          </a:br>
          <a:r>
            <a:rPr lang="en-GB" b="1" dirty="0"/>
            <a:t>(if required)</a:t>
          </a:r>
        </a:p>
      </dgm:t>
    </dgm:pt>
    <dgm:pt modelId="{11DEF940-E84F-483F-B1A0-98CC14C47A4E}" type="parTrans" cxnId="{E4E05780-505A-48A5-87F5-6E7CED4791B4}">
      <dgm:prSet/>
      <dgm:spPr/>
      <dgm:t>
        <a:bodyPr/>
        <a:lstStyle/>
        <a:p>
          <a:endParaRPr lang="en-GB"/>
        </a:p>
      </dgm:t>
    </dgm:pt>
    <dgm:pt modelId="{9DC4515D-D873-4B03-9FAD-3C56D4FB3F73}" type="sibTrans" cxnId="{E4E05780-505A-48A5-87F5-6E7CED4791B4}">
      <dgm:prSet/>
      <dgm:spPr/>
      <dgm:t>
        <a:bodyPr/>
        <a:lstStyle/>
        <a:p>
          <a:endParaRPr lang="en-GB"/>
        </a:p>
      </dgm:t>
    </dgm:pt>
    <dgm:pt modelId="{BAC78236-454F-48DE-A8A5-D5472597D9B0}">
      <dgm:prSet/>
      <dgm:spPr>
        <a:solidFill>
          <a:srgbClr val="E00931"/>
        </a:solidFill>
      </dgm:spPr>
      <dgm:t>
        <a:bodyPr/>
        <a:lstStyle/>
        <a:p>
          <a:r>
            <a:rPr lang="en-GB" b="1" dirty="0"/>
            <a:t>Main lesson information</a:t>
          </a:r>
        </a:p>
      </dgm:t>
    </dgm:pt>
    <dgm:pt modelId="{71EDCE15-B772-465B-AA6C-C55C9BC1D124}" type="parTrans" cxnId="{4C321EF1-F242-4884-980D-77B38841CC5D}">
      <dgm:prSet/>
      <dgm:spPr/>
      <dgm:t>
        <a:bodyPr/>
        <a:lstStyle/>
        <a:p>
          <a:endParaRPr lang="en-GB"/>
        </a:p>
      </dgm:t>
    </dgm:pt>
    <dgm:pt modelId="{42046ED0-C2EC-4C55-B569-15DE59C43265}" type="sibTrans" cxnId="{4C321EF1-F242-4884-980D-77B38841CC5D}">
      <dgm:prSet/>
      <dgm:spPr/>
      <dgm:t>
        <a:bodyPr/>
        <a:lstStyle/>
        <a:p>
          <a:endParaRPr lang="en-GB"/>
        </a:p>
      </dgm:t>
    </dgm:pt>
    <dgm:pt modelId="{9CE76731-33A1-4A0F-BE6E-F02893F2D9C3}">
      <dgm:prSet/>
      <dgm:spPr>
        <a:solidFill>
          <a:srgbClr val="E00931"/>
        </a:solidFill>
      </dgm:spPr>
      <dgm:t>
        <a:bodyPr/>
        <a:lstStyle/>
        <a:p>
          <a:r>
            <a:rPr lang="en-GB" b="1" dirty="0"/>
            <a:t>Independent task</a:t>
          </a:r>
        </a:p>
      </dgm:t>
    </dgm:pt>
    <dgm:pt modelId="{A725BCE6-1EF9-4DD5-89B8-086FE1B07325}" type="parTrans" cxnId="{2F4EEC1D-3D5A-4A52-AAEB-D8611B90DA25}">
      <dgm:prSet/>
      <dgm:spPr/>
      <dgm:t>
        <a:bodyPr/>
        <a:lstStyle/>
        <a:p>
          <a:endParaRPr lang="en-GB"/>
        </a:p>
      </dgm:t>
    </dgm:pt>
    <dgm:pt modelId="{C7B1E9F4-94D3-4681-9212-80E1F7C14011}" type="sibTrans" cxnId="{2F4EEC1D-3D5A-4A52-AAEB-D8611B90DA25}">
      <dgm:prSet/>
      <dgm:spPr/>
      <dgm:t>
        <a:bodyPr/>
        <a:lstStyle/>
        <a:p>
          <a:endParaRPr lang="en-GB"/>
        </a:p>
      </dgm:t>
    </dgm:pt>
    <dgm:pt modelId="{963BBBD1-9D1B-430D-9F8A-6AF6E988F87D}">
      <dgm:prSet/>
      <dgm:spPr>
        <a:solidFill>
          <a:srgbClr val="E00931"/>
        </a:solidFill>
      </dgm:spPr>
      <dgm:t>
        <a:bodyPr/>
        <a:lstStyle/>
        <a:p>
          <a:r>
            <a:rPr lang="en-GB" b="1" dirty="0"/>
            <a:t>Final check for understanding</a:t>
          </a:r>
        </a:p>
      </dgm:t>
    </dgm:pt>
    <dgm:pt modelId="{E0D79A72-DB6F-4D87-AB32-321C5AE78207}" type="parTrans" cxnId="{B830ED77-DF4D-40DF-B8D3-1A4B92A22DDC}">
      <dgm:prSet/>
      <dgm:spPr/>
      <dgm:t>
        <a:bodyPr/>
        <a:lstStyle/>
        <a:p>
          <a:endParaRPr lang="en-GB"/>
        </a:p>
      </dgm:t>
    </dgm:pt>
    <dgm:pt modelId="{C5529D73-90DA-4E70-9A94-31119FD57826}" type="sibTrans" cxnId="{B830ED77-DF4D-40DF-B8D3-1A4B92A22DDC}">
      <dgm:prSet/>
      <dgm:spPr/>
      <dgm:t>
        <a:bodyPr/>
        <a:lstStyle/>
        <a:p>
          <a:endParaRPr lang="en-GB"/>
        </a:p>
      </dgm:t>
    </dgm:pt>
    <dgm:pt modelId="{9E526EE6-5E0F-42B9-A492-DC408A0EBD83}" type="pres">
      <dgm:prSet presAssocID="{CA69A1C0-64D7-4488-8813-11152B35A1B1}" presName="Name0" presStyleCnt="0">
        <dgm:presLayoutVars>
          <dgm:dir/>
          <dgm:resizeHandles val="exact"/>
        </dgm:presLayoutVars>
      </dgm:prSet>
      <dgm:spPr/>
    </dgm:pt>
    <dgm:pt modelId="{C7C5A5E2-8925-4526-BF81-7F9D95010349}" type="pres">
      <dgm:prSet presAssocID="{CA69A1C0-64D7-4488-8813-11152B35A1B1}" presName="bkgdShp" presStyleLbl="alignAccFollowNode1" presStyleIdx="0" presStyleCnt="1" custScaleY="169231" custLinFactNeighborY="-21740"/>
      <dgm:spPr>
        <a:solidFill>
          <a:srgbClr val="DFA425">
            <a:alpha val="90000"/>
          </a:srgbClr>
        </a:solidFill>
      </dgm:spPr>
    </dgm:pt>
    <dgm:pt modelId="{D590841D-AF2E-4CA1-A07D-B9DE748664DF}" type="pres">
      <dgm:prSet presAssocID="{CA69A1C0-64D7-4488-8813-11152B35A1B1}" presName="linComp" presStyleCnt="0"/>
      <dgm:spPr/>
    </dgm:pt>
    <dgm:pt modelId="{3EA54DA2-3EB3-474F-B1E6-74506FE1421F}" type="pres">
      <dgm:prSet presAssocID="{36E15E4E-A0B6-4754-8086-DBBE93896D5B}" presName="compNode" presStyleCnt="0"/>
      <dgm:spPr/>
    </dgm:pt>
    <dgm:pt modelId="{8126ABFB-6EAE-4649-A7DF-C316D1B37A1B}" type="pres">
      <dgm:prSet presAssocID="{36E15E4E-A0B6-4754-8086-DBBE93896D5B}" presName="node" presStyleLbl="node1" presStyleIdx="0" presStyleCnt="7">
        <dgm:presLayoutVars>
          <dgm:bulletEnabled val="1"/>
        </dgm:presLayoutVars>
      </dgm:prSet>
      <dgm:spPr/>
    </dgm:pt>
    <dgm:pt modelId="{AD1D5B53-C90E-4EAB-90BF-BCCA0D9A0D5F}" type="pres">
      <dgm:prSet presAssocID="{36E15E4E-A0B6-4754-8086-DBBE93896D5B}" presName="invisiNode" presStyleLbl="node1" presStyleIdx="0" presStyleCnt="7"/>
      <dgm:spPr/>
    </dgm:pt>
    <dgm:pt modelId="{C05A9BCE-DAAC-45C7-846A-FF62F6A0A908}" type="pres">
      <dgm:prSet presAssocID="{36E15E4E-A0B6-4754-8086-DBBE93896D5B}" presName="imagNode" presStyleLbl="fgImgPlace1" presStyleIdx="0" presStyleCnt="7" custScaleY="18648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dgm:spPr>
    </dgm:pt>
    <dgm:pt modelId="{50A5DB41-D714-4D44-A17E-6124CBB562D9}" type="pres">
      <dgm:prSet presAssocID="{22AE4284-D17C-41A6-9F5F-A8821134EF8F}" presName="sibTrans" presStyleLbl="sibTrans2D1" presStyleIdx="0" presStyleCnt="0"/>
      <dgm:spPr/>
    </dgm:pt>
    <dgm:pt modelId="{3A2D207C-9DA2-49FE-AAA9-41893D38927A}" type="pres">
      <dgm:prSet presAssocID="{8BAC3ABB-A49F-4168-A976-209FF08A0603}" presName="compNode" presStyleCnt="0"/>
      <dgm:spPr/>
    </dgm:pt>
    <dgm:pt modelId="{723329D9-4BF4-442D-BCC1-42B52329F520}" type="pres">
      <dgm:prSet presAssocID="{8BAC3ABB-A49F-4168-A976-209FF08A0603}" presName="node" presStyleLbl="node1" presStyleIdx="1" presStyleCnt="7">
        <dgm:presLayoutVars>
          <dgm:bulletEnabled val="1"/>
        </dgm:presLayoutVars>
      </dgm:prSet>
      <dgm:spPr/>
    </dgm:pt>
    <dgm:pt modelId="{4690B17E-DEC1-40D4-BBDC-7D61257BF665}" type="pres">
      <dgm:prSet presAssocID="{8BAC3ABB-A49F-4168-A976-209FF08A0603}" presName="invisiNode" presStyleLbl="node1" presStyleIdx="1" presStyleCnt="7"/>
      <dgm:spPr/>
    </dgm:pt>
    <dgm:pt modelId="{FF546C2D-8AAE-4216-8500-129B1C298BA3}" type="pres">
      <dgm:prSet presAssocID="{8BAC3ABB-A49F-4168-A976-209FF08A0603}" presName="imagNode" presStyleLbl="fgImgPlace1" presStyleIdx="1" presStyleCnt="7" custScaleY="186845" custLinFactNeighborY="-36015"/>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78B018EA-F54D-4CD5-8A2C-AB51EC6E70C0}" type="pres">
      <dgm:prSet presAssocID="{F6E64F95-92A4-4361-8232-71541A88AF71}" presName="sibTrans" presStyleLbl="sibTrans2D1" presStyleIdx="0" presStyleCnt="0"/>
      <dgm:spPr/>
    </dgm:pt>
    <dgm:pt modelId="{3B5FD624-0020-4012-B2F6-CF9EC42E3D87}" type="pres">
      <dgm:prSet presAssocID="{4941335D-83E3-4AF0-BB2C-2E7EF7492BF5}" presName="compNode" presStyleCnt="0"/>
      <dgm:spPr/>
    </dgm:pt>
    <dgm:pt modelId="{750EEF0B-5D45-421D-A2D5-3C2AF9CEEB8F}" type="pres">
      <dgm:prSet presAssocID="{4941335D-83E3-4AF0-BB2C-2E7EF7492BF5}" presName="node" presStyleLbl="node1" presStyleIdx="2" presStyleCnt="7">
        <dgm:presLayoutVars>
          <dgm:bulletEnabled val="1"/>
        </dgm:presLayoutVars>
      </dgm:prSet>
      <dgm:spPr/>
    </dgm:pt>
    <dgm:pt modelId="{E5832868-15DF-4563-9DAB-3833C207AD21}" type="pres">
      <dgm:prSet presAssocID="{4941335D-83E3-4AF0-BB2C-2E7EF7492BF5}" presName="invisiNode" presStyleLbl="node1" presStyleIdx="2" presStyleCnt="7"/>
      <dgm:spPr/>
    </dgm:pt>
    <dgm:pt modelId="{50FF9E46-A436-4714-B75D-99917D9A1D66}" type="pres">
      <dgm:prSet presAssocID="{4941335D-83E3-4AF0-BB2C-2E7EF7492BF5}" presName="imagNode" presStyleLbl="fgImgPlace1" presStyleIdx="2" presStyleCnt="7" custScaleY="18825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dgm:spPr>
    </dgm:pt>
    <dgm:pt modelId="{5842454A-ABB6-45AF-8073-108CFFBEC21D}" type="pres">
      <dgm:prSet presAssocID="{21E412EE-89D6-4841-8CF5-66E9DF1BF787}" presName="sibTrans" presStyleLbl="sibTrans2D1" presStyleIdx="0" presStyleCnt="0"/>
      <dgm:spPr/>
    </dgm:pt>
    <dgm:pt modelId="{CC9CBD48-CF1D-47C7-A789-7930066AD252}" type="pres">
      <dgm:prSet presAssocID="{3AD1CBDB-28BE-4B33-8E18-5E24D162DFB7}" presName="compNode" presStyleCnt="0"/>
      <dgm:spPr/>
    </dgm:pt>
    <dgm:pt modelId="{CD3222D5-6875-45B7-BFFE-A45E668B0410}" type="pres">
      <dgm:prSet presAssocID="{3AD1CBDB-28BE-4B33-8E18-5E24D162DFB7}" presName="node" presStyleLbl="node1" presStyleIdx="3" presStyleCnt="7">
        <dgm:presLayoutVars>
          <dgm:bulletEnabled val="1"/>
        </dgm:presLayoutVars>
      </dgm:prSet>
      <dgm:spPr/>
    </dgm:pt>
    <dgm:pt modelId="{E7A3C49F-E51C-4A6C-AB9B-616F62A0AF9A}" type="pres">
      <dgm:prSet presAssocID="{3AD1CBDB-28BE-4B33-8E18-5E24D162DFB7}" presName="invisiNode" presStyleLbl="node1" presStyleIdx="3" presStyleCnt="7"/>
      <dgm:spPr/>
    </dgm:pt>
    <dgm:pt modelId="{35859D28-89A6-42A7-838B-48DD5A3E8959}" type="pres">
      <dgm:prSet presAssocID="{3AD1CBDB-28BE-4B33-8E18-5E24D162DFB7}" presName="imagNode" presStyleLbl="fgImgPlace1" presStyleIdx="3" presStyleCnt="7" custScaleY="18788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dgm:spPr>
    </dgm:pt>
    <dgm:pt modelId="{0BE306B2-526E-478D-93D8-B7707BC06DE4}" type="pres">
      <dgm:prSet presAssocID="{9DC4515D-D873-4B03-9FAD-3C56D4FB3F73}" presName="sibTrans" presStyleLbl="sibTrans2D1" presStyleIdx="0" presStyleCnt="0"/>
      <dgm:spPr/>
    </dgm:pt>
    <dgm:pt modelId="{00FB8A04-13D0-49AB-9645-5189AD620894}" type="pres">
      <dgm:prSet presAssocID="{BAC78236-454F-48DE-A8A5-D5472597D9B0}" presName="compNode" presStyleCnt="0"/>
      <dgm:spPr/>
    </dgm:pt>
    <dgm:pt modelId="{A023E347-A433-4BB2-8677-8E6B54B13E48}" type="pres">
      <dgm:prSet presAssocID="{BAC78236-454F-48DE-A8A5-D5472597D9B0}" presName="node" presStyleLbl="node1" presStyleIdx="4" presStyleCnt="7">
        <dgm:presLayoutVars>
          <dgm:bulletEnabled val="1"/>
        </dgm:presLayoutVars>
      </dgm:prSet>
      <dgm:spPr/>
    </dgm:pt>
    <dgm:pt modelId="{BCAB756F-5DBC-41C3-82C5-EA5E1E1005BF}" type="pres">
      <dgm:prSet presAssocID="{BAC78236-454F-48DE-A8A5-D5472597D9B0}" presName="invisiNode" presStyleLbl="node1" presStyleIdx="4" presStyleCnt="7"/>
      <dgm:spPr/>
    </dgm:pt>
    <dgm:pt modelId="{FB94E228-B51A-419C-BA1B-AF5196EDF212}" type="pres">
      <dgm:prSet presAssocID="{BAC78236-454F-48DE-A8A5-D5472597D9B0}" presName="imagNode" presStyleLbl="fgImgPlace1" presStyleIdx="4" presStyleCnt="7" custScaleY="195060"/>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dgm:spPr>
    </dgm:pt>
    <dgm:pt modelId="{39C9E5F7-4C22-4DF5-9EB0-E98FBB93AEA2}" type="pres">
      <dgm:prSet presAssocID="{42046ED0-C2EC-4C55-B569-15DE59C43265}" presName="sibTrans" presStyleLbl="sibTrans2D1" presStyleIdx="0" presStyleCnt="0"/>
      <dgm:spPr/>
    </dgm:pt>
    <dgm:pt modelId="{0121C74A-DA7D-41A9-AE01-81E10F3D425E}" type="pres">
      <dgm:prSet presAssocID="{9CE76731-33A1-4A0F-BE6E-F02893F2D9C3}" presName="compNode" presStyleCnt="0"/>
      <dgm:spPr/>
    </dgm:pt>
    <dgm:pt modelId="{2C79EB3C-395D-457C-BA5C-B402563DE80F}" type="pres">
      <dgm:prSet presAssocID="{9CE76731-33A1-4A0F-BE6E-F02893F2D9C3}" presName="node" presStyleLbl="node1" presStyleIdx="5" presStyleCnt="7">
        <dgm:presLayoutVars>
          <dgm:bulletEnabled val="1"/>
        </dgm:presLayoutVars>
      </dgm:prSet>
      <dgm:spPr/>
    </dgm:pt>
    <dgm:pt modelId="{E1AEF694-07CC-4E62-BF4C-1F8EA1D77499}" type="pres">
      <dgm:prSet presAssocID="{9CE76731-33A1-4A0F-BE6E-F02893F2D9C3}" presName="invisiNode" presStyleLbl="node1" presStyleIdx="5" presStyleCnt="7"/>
      <dgm:spPr/>
    </dgm:pt>
    <dgm:pt modelId="{EB5F272D-9AF7-4E08-BB06-12E8DB7C8BC3}" type="pres">
      <dgm:prSet presAssocID="{9CE76731-33A1-4A0F-BE6E-F02893F2D9C3}" presName="imagNode" presStyleLbl="fgImgPlace1" presStyleIdx="5" presStyleCnt="7" custScaleY="19852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dgm:spPr>
    </dgm:pt>
    <dgm:pt modelId="{B4C7C313-78E5-4EFC-A0E6-C34CAFFE5C19}" type="pres">
      <dgm:prSet presAssocID="{C7B1E9F4-94D3-4681-9212-80E1F7C14011}" presName="sibTrans" presStyleLbl="sibTrans2D1" presStyleIdx="0" presStyleCnt="0"/>
      <dgm:spPr/>
    </dgm:pt>
    <dgm:pt modelId="{A2299F26-2146-48CE-BD94-417194667493}" type="pres">
      <dgm:prSet presAssocID="{963BBBD1-9D1B-430D-9F8A-6AF6E988F87D}" presName="compNode" presStyleCnt="0"/>
      <dgm:spPr/>
    </dgm:pt>
    <dgm:pt modelId="{6E812D89-3424-4DED-BF96-B8369B36132B}" type="pres">
      <dgm:prSet presAssocID="{963BBBD1-9D1B-430D-9F8A-6AF6E988F87D}" presName="node" presStyleLbl="node1" presStyleIdx="6" presStyleCnt="7">
        <dgm:presLayoutVars>
          <dgm:bulletEnabled val="1"/>
        </dgm:presLayoutVars>
      </dgm:prSet>
      <dgm:spPr/>
    </dgm:pt>
    <dgm:pt modelId="{3208B504-146F-4996-994D-E4C964EC116D}" type="pres">
      <dgm:prSet presAssocID="{963BBBD1-9D1B-430D-9F8A-6AF6E988F87D}" presName="invisiNode" presStyleLbl="node1" presStyleIdx="6" presStyleCnt="7"/>
      <dgm:spPr/>
    </dgm:pt>
    <dgm:pt modelId="{A08D511D-15C9-4D9C-A7A3-1EC607278CE7}" type="pres">
      <dgm:prSet presAssocID="{963BBBD1-9D1B-430D-9F8A-6AF6E988F87D}" presName="imagNode" presStyleLbl="fgImgPlace1" presStyleIdx="6" presStyleCnt="7" custScaleY="189430"/>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dgm:spPr>
    </dgm:pt>
  </dgm:ptLst>
  <dgm:cxnLst>
    <dgm:cxn modelId="{9C268E0E-D445-4C97-9CED-3A3EC617AC81}" type="presOf" srcId="{21E412EE-89D6-4841-8CF5-66E9DF1BF787}" destId="{5842454A-ABB6-45AF-8073-108CFFBEC21D}" srcOrd="0" destOrd="0" presId="urn:microsoft.com/office/officeart/2005/8/layout/pList2"/>
    <dgm:cxn modelId="{C0C66D10-2F4C-4D64-B5F1-C456F8821FC4}" type="presOf" srcId="{36E15E4E-A0B6-4754-8086-DBBE93896D5B}" destId="{8126ABFB-6EAE-4649-A7DF-C316D1B37A1B}" srcOrd="0" destOrd="0" presId="urn:microsoft.com/office/officeart/2005/8/layout/pList2"/>
    <dgm:cxn modelId="{624F3D13-BE85-4149-9572-AE113F43484F}" srcId="{CA69A1C0-64D7-4488-8813-11152B35A1B1}" destId="{4941335D-83E3-4AF0-BB2C-2E7EF7492BF5}" srcOrd="2" destOrd="0" parTransId="{78A080A1-CF33-4BBE-9E0D-1930459666DE}" sibTransId="{21E412EE-89D6-4841-8CF5-66E9DF1BF787}"/>
    <dgm:cxn modelId="{2F4EEC1D-3D5A-4A52-AAEB-D8611B90DA25}" srcId="{CA69A1C0-64D7-4488-8813-11152B35A1B1}" destId="{9CE76731-33A1-4A0F-BE6E-F02893F2D9C3}" srcOrd="5" destOrd="0" parTransId="{A725BCE6-1EF9-4DD5-89B8-086FE1B07325}" sibTransId="{C7B1E9F4-94D3-4681-9212-80E1F7C14011}"/>
    <dgm:cxn modelId="{7370A531-882E-4A4D-B339-61FF87BE317B}" type="presOf" srcId="{C7B1E9F4-94D3-4681-9212-80E1F7C14011}" destId="{B4C7C313-78E5-4EFC-A0E6-C34CAFFE5C19}" srcOrd="0" destOrd="0" presId="urn:microsoft.com/office/officeart/2005/8/layout/pList2"/>
    <dgm:cxn modelId="{7C137D4F-0493-4B3D-9B3B-CAE0D9563508}" srcId="{CA69A1C0-64D7-4488-8813-11152B35A1B1}" destId="{36E15E4E-A0B6-4754-8086-DBBE93896D5B}" srcOrd="0" destOrd="0" parTransId="{5900BD44-EB79-4B99-B5F8-36FE7BD5AA96}" sibTransId="{22AE4284-D17C-41A6-9F5F-A8821134EF8F}"/>
    <dgm:cxn modelId="{B830ED77-DF4D-40DF-B8D3-1A4B92A22DDC}" srcId="{CA69A1C0-64D7-4488-8813-11152B35A1B1}" destId="{963BBBD1-9D1B-430D-9F8A-6AF6E988F87D}" srcOrd="6" destOrd="0" parTransId="{E0D79A72-DB6F-4D87-AB32-321C5AE78207}" sibTransId="{C5529D73-90DA-4E70-9A94-31119FD57826}"/>
    <dgm:cxn modelId="{DE2E3B7D-D51F-4A1A-95CA-1166FAAAAAE9}" type="presOf" srcId="{F6E64F95-92A4-4361-8232-71541A88AF71}" destId="{78B018EA-F54D-4CD5-8A2C-AB51EC6E70C0}" srcOrd="0" destOrd="0" presId="urn:microsoft.com/office/officeart/2005/8/layout/pList2"/>
    <dgm:cxn modelId="{13D2737F-4E05-4238-B733-3F5A4D189BE8}" type="presOf" srcId="{9DC4515D-D873-4B03-9FAD-3C56D4FB3F73}" destId="{0BE306B2-526E-478D-93D8-B7707BC06DE4}" srcOrd="0" destOrd="0" presId="urn:microsoft.com/office/officeart/2005/8/layout/pList2"/>
    <dgm:cxn modelId="{E4E05780-505A-48A5-87F5-6E7CED4791B4}" srcId="{CA69A1C0-64D7-4488-8813-11152B35A1B1}" destId="{3AD1CBDB-28BE-4B33-8E18-5E24D162DFB7}" srcOrd="3" destOrd="0" parTransId="{11DEF940-E84F-483F-B1A0-98CC14C47A4E}" sibTransId="{9DC4515D-D873-4B03-9FAD-3C56D4FB3F73}"/>
    <dgm:cxn modelId="{7075188F-5808-419A-AC9D-B1279930C9FC}" type="presOf" srcId="{963BBBD1-9D1B-430D-9F8A-6AF6E988F87D}" destId="{6E812D89-3424-4DED-BF96-B8369B36132B}" srcOrd="0" destOrd="0" presId="urn:microsoft.com/office/officeart/2005/8/layout/pList2"/>
    <dgm:cxn modelId="{6A2B398F-7265-40AC-B0F7-51DA7B111916}" type="presOf" srcId="{8BAC3ABB-A49F-4168-A976-209FF08A0603}" destId="{723329D9-4BF4-442D-BCC1-42B52329F520}" srcOrd="0" destOrd="0" presId="urn:microsoft.com/office/officeart/2005/8/layout/pList2"/>
    <dgm:cxn modelId="{4851C492-9A98-4C0E-8B56-E26F483F9267}" type="presOf" srcId="{42046ED0-C2EC-4C55-B569-15DE59C43265}" destId="{39C9E5F7-4C22-4DF5-9EB0-E98FBB93AEA2}" srcOrd="0" destOrd="0" presId="urn:microsoft.com/office/officeart/2005/8/layout/pList2"/>
    <dgm:cxn modelId="{EF5AA994-1C37-40BD-8A87-DE92522AA362}" type="presOf" srcId="{CA69A1C0-64D7-4488-8813-11152B35A1B1}" destId="{9E526EE6-5E0F-42B9-A492-DC408A0EBD83}" srcOrd="0" destOrd="0" presId="urn:microsoft.com/office/officeart/2005/8/layout/pList2"/>
    <dgm:cxn modelId="{8AB8CCA2-7F4C-4D11-980B-D667AEB5B77F}" type="presOf" srcId="{BAC78236-454F-48DE-A8A5-D5472597D9B0}" destId="{A023E347-A433-4BB2-8677-8E6B54B13E48}" srcOrd="0" destOrd="0" presId="urn:microsoft.com/office/officeart/2005/8/layout/pList2"/>
    <dgm:cxn modelId="{8A5CAFB1-5189-4FDD-B657-02B6F54BAADD}" type="presOf" srcId="{3AD1CBDB-28BE-4B33-8E18-5E24D162DFB7}" destId="{CD3222D5-6875-45B7-BFFE-A45E668B0410}" srcOrd="0" destOrd="0" presId="urn:microsoft.com/office/officeart/2005/8/layout/pList2"/>
    <dgm:cxn modelId="{05EAC1BF-D56E-45D5-AAC5-0FF8666BE4C8}" srcId="{CA69A1C0-64D7-4488-8813-11152B35A1B1}" destId="{8BAC3ABB-A49F-4168-A976-209FF08A0603}" srcOrd="1" destOrd="0" parTransId="{80A41C75-3894-4D2F-9F04-FAF9ADB9A768}" sibTransId="{F6E64F95-92A4-4361-8232-71541A88AF71}"/>
    <dgm:cxn modelId="{F11C22CA-7B4E-43D6-9662-364C0761747B}" type="presOf" srcId="{4941335D-83E3-4AF0-BB2C-2E7EF7492BF5}" destId="{750EEF0B-5D45-421D-A2D5-3C2AF9CEEB8F}" srcOrd="0" destOrd="0" presId="urn:microsoft.com/office/officeart/2005/8/layout/pList2"/>
    <dgm:cxn modelId="{810262CF-3AF6-4060-ACB0-C9A40E8CD814}" type="presOf" srcId="{22AE4284-D17C-41A6-9F5F-A8821134EF8F}" destId="{50A5DB41-D714-4D44-A17E-6124CBB562D9}" srcOrd="0" destOrd="0" presId="urn:microsoft.com/office/officeart/2005/8/layout/pList2"/>
    <dgm:cxn modelId="{4C321EF1-F242-4884-980D-77B38841CC5D}" srcId="{CA69A1C0-64D7-4488-8813-11152B35A1B1}" destId="{BAC78236-454F-48DE-A8A5-D5472597D9B0}" srcOrd="4" destOrd="0" parTransId="{71EDCE15-B772-465B-AA6C-C55C9BC1D124}" sibTransId="{42046ED0-C2EC-4C55-B569-15DE59C43265}"/>
    <dgm:cxn modelId="{A247DEF7-073A-44A4-A1EE-B2816E9A250C}" type="presOf" srcId="{9CE76731-33A1-4A0F-BE6E-F02893F2D9C3}" destId="{2C79EB3C-395D-457C-BA5C-B402563DE80F}" srcOrd="0" destOrd="0" presId="urn:microsoft.com/office/officeart/2005/8/layout/pList2"/>
    <dgm:cxn modelId="{E3CF1462-35FA-475A-9BF1-5BB16FB04D2C}" type="presParOf" srcId="{9E526EE6-5E0F-42B9-A492-DC408A0EBD83}" destId="{C7C5A5E2-8925-4526-BF81-7F9D95010349}" srcOrd="0" destOrd="0" presId="urn:microsoft.com/office/officeart/2005/8/layout/pList2"/>
    <dgm:cxn modelId="{8833B99F-FDC4-416D-AE8B-F7AED6CE138F}" type="presParOf" srcId="{9E526EE6-5E0F-42B9-A492-DC408A0EBD83}" destId="{D590841D-AF2E-4CA1-A07D-B9DE748664DF}" srcOrd="1" destOrd="0" presId="urn:microsoft.com/office/officeart/2005/8/layout/pList2"/>
    <dgm:cxn modelId="{7E237286-E283-4001-8424-EEF9E1442005}" type="presParOf" srcId="{D590841D-AF2E-4CA1-A07D-B9DE748664DF}" destId="{3EA54DA2-3EB3-474F-B1E6-74506FE1421F}" srcOrd="0" destOrd="0" presId="urn:microsoft.com/office/officeart/2005/8/layout/pList2"/>
    <dgm:cxn modelId="{20653B88-5901-47E8-971D-FA44452B8783}" type="presParOf" srcId="{3EA54DA2-3EB3-474F-B1E6-74506FE1421F}" destId="{8126ABFB-6EAE-4649-A7DF-C316D1B37A1B}" srcOrd="0" destOrd="0" presId="urn:microsoft.com/office/officeart/2005/8/layout/pList2"/>
    <dgm:cxn modelId="{4AFD1636-B4B3-4466-9AE5-6E67AE0EA585}" type="presParOf" srcId="{3EA54DA2-3EB3-474F-B1E6-74506FE1421F}" destId="{AD1D5B53-C90E-4EAB-90BF-BCCA0D9A0D5F}" srcOrd="1" destOrd="0" presId="urn:microsoft.com/office/officeart/2005/8/layout/pList2"/>
    <dgm:cxn modelId="{E4160C5D-05E5-4DBE-B1FA-D20D85D537B0}" type="presParOf" srcId="{3EA54DA2-3EB3-474F-B1E6-74506FE1421F}" destId="{C05A9BCE-DAAC-45C7-846A-FF62F6A0A908}" srcOrd="2" destOrd="0" presId="urn:microsoft.com/office/officeart/2005/8/layout/pList2"/>
    <dgm:cxn modelId="{A28BE006-BFB0-4BB4-A22D-5E506F938EB3}" type="presParOf" srcId="{D590841D-AF2E-4CA1-A07D-B9DE748664DF}" destId="{50A5DB41-D714-4D44-A17E-6124CBB562D9}" srcOrd="1" destOrd="0" presId="urn:microsoft.com/office/officeart/2005/8/layout/pList2"/>
    <dgm:cxn modelId="{33048760-1F4D-4012-994C-4A0480038623}" type="presParOf" srcId="{D590841D-AF2E-4CA1-A07D-B9DE748664DF}" destId="{3A2D207C-9DA2-49FE-AAA9-41893D38927A}" srcOrd="2" destOrd="0" presId="urn:microsoft.com/office/officeart/2005/8/layout/pList2"/>
    <dgm:cxn modelId="{49213530-03BB-4C3A-AB95-B6724115BFB1}" type="presParOf" srcId="{3A2D207C-9DA2-49FE-AAA9-41893D38927A}" destId="{723329D9-4BF4-442D-BCC1-42B52329F520}" srcOrd="0" destOrd="0" presId="urn:microsoft.com/office/officeart/2005/8/layout/pList2"/>
    <dgm:cxn modelId="{E61A09D1-D5E4-4E67-8EDF-9855B0959505}" type="presParOf" srcId="{3A2D207C-9DA2-49FE-AAA9-41893D38927A}" destId="{4690B17E-DEC1-40D4-BBDC-7D61257BF665}" srcOrd="1" destOrd="0" presId="urn:microsoft.com/office/officeart/2005/8/layout/pList2"/>
    <dgm:cxn modelId="{31AF55F6-DA5F-4777-AA53-5A2ABA887727}" type="presParOf" srcId="{3A2D207C-9DA2-49FE-AAA9-41893D38927A}" destId="{FF546C2D-8AAE-4216-8500-129B1C298BA3}" srcOrd="2" destOrd="0" presId="urn:microsoft.com/office/officeart/2005/8/layout/pList2"/>
    <dgm:cxn modelId="{032396D6-2386-459C-AA4D-2A6E9074277B}" type="presParOf" srcId="{D590841D-AF2E-4CA1-A07D-B9DE748664DF}" destId="{78B018EA-F54D-4CD5-8A2C-AB51EC6E70C0}" srcOrd="3" destOrd="0" presId="urn:microsoft.com/office/officeart/2005/8/layout/pList2"/>
    <dgm:cxn modelId="{2264A83E-6731-4148-8CC4-B9947AC54181}" type="presParOf" srcId="{D590841D-AF2E-4CA1-A07D-B9DE748664DF}" destId="{3B5FD624-0020-4012-B2F6-CF9EC42E3D87}" srcOrd="4" destOrd="0" presId="urn:microsoft.com/office/officeart/2005/8/layout/pList2"/>
    <dgm:cxn modelId="{422A8015-DE5B-4C59-A91B-2697634485D0}" type="presParOf" srcId="{3B5FD624-0020-4012-B2F6-CF9EC42E3D87}" destId="{750EEF0B-5D45-421D-A2D5-3C2AF9CEEB8F}" srcOrd="0" destOrd="0" presId="urn:microsoft.com/office/officeart/2005/8/layout/pList2"/>
    <dgm:cxn modelId="{F0FF9796-B6A2-47BB-82CC-B7F8D1C10610}" type="presParOf" srcId="{3B5FD624-0020-4012-B2F6-CF9EC42E3D87}" destId="{E5832868-15DF-4563-9DAB-3833C207AD21}" srcOrd="1" destOrd="0" presId="urn:microsoft.com/office/officeart/2005/8/layout/pList2"/>
    <dgm:cxn modelId="{A74569F0-56D2-40F0-B0C6-50594891754B}" type="presParOf" srcId="{3B5FD624-0020-4012-B2F6-CF9EC42E3D87}" destId="{50FF9E46-A436-4714-B75D-99917D9A1D66}" srcOrd="2" destOrd="0" presId="urn:microsoft.com/office/officeart/2005/8/layout/pList2"/>
    <dgm:cxn modelId="{9169C90D-69BD-4F61-BC22-2325899915E0}" type="presParOf" srcId="{D590841D-AF2E-4CA1-A07D-B9DE748664DF}" destId="{5842454A-ABB6-45AF-8073-108CFFBEC21D}" srcOrd="5" destOrd="0" presId="urn:microsoft.com/office/officeart/2005/8/layout/pList2"/>
    <dgm:cxn modelId="{9FAAD0E2-51C4-4A4D-83E7-5D7082BB2B03}" type="presParOf" srcId="{D590841D-AF2E-4CA1-A07D-B9DE748664DF}" destId="{CC9CBD48-CF1D-47C7-A789-7930066AD252}" srcOrd="6" destOrd="0" presId="urn:microsoft.com/office/officeart/2005/8/layout/pList2"/>
    <dgm:cxn modelId="{50745D29-DFA2-4F29-B526-15A4EFDB3A83}" type="presParOf" srcId="{CC9CBD48-CF1D-47C7-A789-7930066AD252}" destId="{CD3222D5-6875-45B7-BFFE-A45E668B0410}" srcOrd="0" destOrd="0" presId="urn:microsoft.com/office/officeart/2005/8/layout/pList2"/>
    <dgm:cxn modelId="{2482A56B-833A-4DB7-AA32-CB82CF58CB8E}" type="presParOf" srcId="{CC9CBD48-CF1D-47C7-A789-7930066AD252}" destId="{E7A3C49F-E51C-4A6C-AB9B-616F62A0AF9A}" srcOrd="1" destOrd="0" presId="urn:microsoft.com/office/officeart/2005/8/layout/pList2"/>
    <dgm:cxn modelId="{D3D16F09-94E6-42C5-A389-1A20E9409856}" type="presParOf" srcId="{CC9CBD48-CF1D-47C7-A789-7930066AD252}" destId="{35859D28-89A6-42A7-838B-48DD5A3E8959}" srcOrd="2" destOrd="0" presId="urn:microsoft.com/office/officeart/2005/8/layout/pList2"/>
    <dgm:cxn modelId="{D603DBBF-9FA2-4386-8155-E4ACFA37DC57}" type="presParOf" srcId="{D590841D-AF2E-4CA1-A07D-B9DE748664DF}" destId="{0BE306B2-526E-478D-93D8-B7707BC06DE4}" srcOrd="7" destOrd="0" presId="urn:microsoft.com/office/officeart/2005/8/layout/pList2"/>
    <dgm:cxn modelId="{36EF3D7D-8D8B-4A9B-949D-0BE5C4562C65}" type="presParOf" srcId="{D590841D-AF2E-4CA1-A07D-B9DE748664DF}" destId="{00FB8A04-13D0-49AB-9645-5189AD620894}" srcOrd="8" destOrd="0" presId="urn:microsoft.com/office/officeart/2005/8/layout/pList2"/>
    <dgm:cxn modelId="{E7775CE7-8418-41A5-B692-C2C8BFD9DB26}" type="presParOf" srcId="{00FB8A04-13D0-49AB-9645-5189AD620894}" destId="{A023E347-A433-4BB2-8677-8E6B54B13E48}" srcOrd="0" destOrd="0" presId="urn:microsoft.com/office/officeart/2005/8/layout/pList2"/>
    <dgm:cxn modelId="{DA58394A-E83D-42A3-A5E6-1E808496CE10}" type="presParOf" srcId="{00FB8A04-13D0-49AB-9645-5189AD620894}" destId="{BCAB756F-5DBC-41C3-82C5-EA5E1E1005BF}" srcOrd="1" destOrd="0" presId="urn:microsoft.com/office/officeart/2005/8/layout/pList2"/>
    <dgm:cxn modelId="{5EDBB61D-D736-4A3F-A2A8-B5B78214ABC0}" type="presParOf" srcId="{00FB8A04-13D0-49AB-9645-5189AD620894}" destId="{FB94E228-B51A-419C-BA1B-AF5196EDF212}" srcOrd="2" destOrd="0" presId="urn:microsoft.com/office/officeart/2005/8/layout/pList2"/>
    <dgm:cxn modelId="{1B507502-4D78-4629-AF9A-7CCCFD22F749}" type="presParOf" srcId="{D590841D-AF2E-4CA1-A07D-B9DE748664DF}" destId="{39C9E5F7-4C22-4DF5-9EB0-E98FBB93AEA2}" srcOrd="9" destOrd="0" presId="urn:microsoft.com/office/officeart/2005/8/layout/pList2"/>
    <dgm:cxn modelId="{DD40FC25-DDEA-4522-BE32-A419DDA1F5E6}" type="presParOf" srcId="{D590841D-AF2E-4CA1-A07D-B9DE748664DF}" destId="{0121C74A-DA7D-41A9-AE01-81E10F3D425E}" srcOrd="10" destOrd="0" presId="urn:microsoft.com/office/officeart/2005/8/layout/pList2"/>
    <dgm:cxn modelId="{874C1F4F-6706-44C6-A44E-D968C3448CFA}" type="presParOf" srcId="{0121C74A-DA7D-41A9-AE01-81E10F3D425E}" destId="{2C79EB3C-395D-457C-BA5C-B402563DE80F}" srcOrd="0" destOrd="0" presId="urn:microsoft.com/office/officeart/2005/8/layout/pList2"/>
    <dgm:cxn modelId="{A977F40E-BE5F-4F65-A687-4830562FB3E8}" type="presParOf" srcId="{0121C74A-DA7D-41A9-AE01-81E10F3D425E}" destId="{E1AEF694-07CC-4E62-BF4C-1F8EA1D77499}" srcOrd="1" destOrd="0" presId="urn:microsoft.com/office/officeart/2005/8/layout/pList2"/>
    <dgm:cxn modelId="{F6CFC81A-3C63-495D-89CA-91F3F50B94BF}" type="presParOf" srcId="{0121C74A-DA7D-41A9-AE01-81E10F3D425E}" destId="{EB5F272D-9AF7-4E08-BB06-12E8DB7C8BC3}" srcOrd="2" destOrd="0" presId="urn:microsoft.com/office/officeart/2005/8/layout/pList2"/>
    <dgm:cxn modelId="{5D40B364-4CD2-4D9E-898F-E09A85812083}" type="presParOf" srcId="{D590841D-AF2E-4CA1-A07D-B9DE748664DF}" destId="{B4C7C313-78E5-4EFC-A0E6-C34CAFFE5C19}" srcOrd="11" destOrd="0" presId="urn:microsoft.com/office/officeart/2005/8/layout/pList2"/>
    <dgm:cxn modelId="{E60278F2-056D-4BFA-996F-0051505F35B8}" type="presParOf" srcId="{D590841D-AF2E-4CA1-A07D-B9DE748664DF}" destId="{A2299F26-2146-48CE-BD94-417194667493}" srcOrd="12" destOrd="0" presId="urn:microsoft.com/office/officeart/2005/8/layout/pList2"/>
    <dgm:cxn modelId="{2C75193D-F784-4157-ABA7-86C6CFBD18BE}" type="presParOf" srcId="{A2299F26-2146-48CE-BD94-417194667493}" destId="{6E812D89-3424-4DED-BF96-B8369B36132B}" srcOrd="0" destOrd="0" presId="urn:microsoft.com/office/officeart/2005/8/layout/pList2"/>
    <dgm:cxn modelId="{0F09592B-11EF-46E8-BCCE-BE29B2AF1921}" type="presParOf" srcId="{A2299F26-2146-48CE-BD94-417194667493}" destId="{3208B504-146F-4996-994D-E4C964EC116D}" srcOrd="1" destOrd="0" presId="urn:microsoft.com/office/officeart/2005/8/layout/pList2"/>
    <dgm:cxn modelId="{231897EA-F0E9-45A6-9B1D-21B0095FA544}" type="presParOf" srcId="{A2299F26-2146-48CE-BD94-417194667493}" destId="{A08D511D-15C9-4D9C-A7A3-1EC607278CE7}"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5A5E2-8925-4526-BF81-7F9D95010349}">
      <dsp:nvSpPr>
        <dsp:cNvPr id="0" name=""/>
        <dsp:cNvSpPr/>
      </dsp:nvSpPr>
      <dsp:spPr>
        <a:xfrm>
          <a:off x="0" y="-141421"/>
          <a:ext cx="11403624" cy="1040294"/>
        </a:xfrm>
        <a:prstGeom prst="roundRect">
          <a:avLst>
            <a:gd name="adj" fmla="val 10000"/>
          </a:avLst>
        </a:prstGeom>
        <a:solidFill>
          <a:srgbClr val="DFA425">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5A9BCE-DAAC-45C7-846A-FF62F6A0A908}">
      <dsp:nvSpPr>
        <dsp:cNvPr id="0" name=""/>
        <dsp:cNvSpPr/>
      </dsp:nvSpPr>
      <dsp:spPr>
        <a:xfrm>
          <a:off x="351530" y="14885"/>
          <a:ext cx="1407968" cy="84063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26ABFB-6EAE-4649-A7DF-C316D1B37A1B}">
      <dsp:nvSpPr>
        <dsp:cNvPr id="0" name=""/>
        <dsp:cNvSpPr/>
      </dsp:nvSpPr>
      <dsp:spPr>
        <a:xfrm rot="10800000">
          <a:off x="351530" y="74256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Do Now</a:t>
          </a:r>
        </a:p>
      </dsp:txBody>
      <dsp:txXfrm rot="10800000">
        <a:off x="374636" y="742564"/>
        <a:ext cx="1361756" cy="728216"/>
      </dsp:txXfrm>
    </dsp:sp>
    <dsp:sp modelId="{FF546C2D-8AAE-4216-8500-129B1C298BA3}">
      <dsp:nvSpPr>
        <dsp:cNvPr id="0" name=""/>
        <dsp:cNvSpPr/>
      </dsp:nvSpPr>
      <dsp:spPr>
        <a:xfrm>
          <a:off x="1900295" y="0"/>
          <a:ext cx="1407968" cy="84228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3329D9-4BF4-442D-BCC1-42B52329F520}">
      <dsp:nvSpPr>
        <dsp:cNvPr id="0" name=""/>
        <dsp:cNvSpPr/>
      </dsp:nvSpPr>
      <dsp:spPr>
        <a:xfrm rot="10800000">
          <a:off x="1900295" y="742976"/>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Our values</a:t>
          </a:r>
        </a:p>
      </dsp:txBody>
      <dsp:txXfrm rot="10800000">
        <a:off x="1923401" y="742976"/>
        <a:ext cx="1361756" cy="728216"/>
      </dsp:txXfrm>
    </dsp:sp>
    <dsp:sp modelId="{50FF9E46-A436-4714-B75D-99917D9A1D66}">
      <dsp:nvSpPr>
        <dsp:cNvPr id="0" name=""/>
        <dsp:cNvSpPr/>
      </dsp:nvSpPr>
      <dsp:spPr>
        <a:xfrm>
          <a:off x="3449061" y="12888"/>
          <a:ext cx="1407968" cy="848627"/>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0EEF0B-5D45-421D-A2D5-3C2AF9CEEB8F}">
      <dsp:nvSpPr>
        <dsp:cNvPr id="0" name=""/>
        <dsp:cNvSpPr/>
      </dsp:nvSpPr>
      <dsp:spPr>
        <a:xfrm rot="10800000">
          <a:off x="3449061" y="744561"/>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Know more, remember more</a:t>
          </a:r>
        </a:p>
      </dsp:txBody>
      <dsp:txXfrm rot="10800000">
        <a:off x="3472167" y="744561"/>
        <a:ext cx="1361756" cy="728216"/>
      </dsp:txXfrm>
    </dsp:sp>
    <dsp:sp modelId="{35859D28-89A6-42A7-838B-48DD5A3E8959}">
      <dsp:nvSpPr>
        <dsp:cNvPr id="0" name=""/>
        <dsp:cNvSpPr/>
      </dsp:nvSpPr>
      <dsp:spPr>
        <a:xfrm>
          <a:off x="4997827" y="13302"/>
          <a:ext cx="1407968" cy="846973"/>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3222D5-6875-45B7-BFFE-A45E668B0410}">
      <dsp:nvSpPr>
        <dsp:cNvPr id="0" name=""/>
        <dsp:cNvSpPr/>
      </dsp:nvSpPr>
      <dsp:spPr>
        <a:xfrm rot="10800000">
          <a:off x="4997827" y="744148"/>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Vocabulary</a:t>
          </a:r>
          <a:br>
            <a:rPr lang="en-GB" sz="1300" b="1" kern="1200" dirty="0"/>
          </a:br>
          <a:r>
            <a:rPr lang="en-GB" sz="1300" b="1" kern="1200" dirty="0"/>
            <a:t>(if required)</a:t>
          </a:r>
        </a:p>
      </dsp:txBody>
      <dsp:txXfrm rot="10800000">
        <a:off x="5020933" y="744148"/>
        <a:ext cx="1361756" cy="728216"/>
      </dsp:txXfrm>
    </dsp:sp>
    <dsp:sp modelId="{FB94E228-B51A-419C-BA1B-AF5196EDF212}">
      <dsp:nvSpPr>
        <dsp:cNvPr id="0" name=""/>
        <dsp:cNvSpPr/>
      </dsp:nvSpPr>
      <dsp:spPr>
        <a:xfrm>
          <a:off x="6546593" y="5216"/>
          <a:ext cx="1407968" cy="879317"/>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23E347-A433-4BB2-8677-8E6B54B13E48}">
      <dsp:nvSpPr>
        <dsp:cNvPr id="0" name=""/>
        <dsp:cNvSpPr/>
      </dsp:nvSpPr>
      <dsp:spPr>
        <a:xfrm rot="10800000">
          <a:off x="6546593" y="75223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Main lesson information</a:t>
          </a:r>
        </a:p>
      </dsp:txBody>
      <dsp:txXfrm rot="10800000">
        <a:off x="6569699" y="752234"/>
        <a:ext cx="1361756" cy="728216"/>
      </dsp:txXfrm>
    </dsp:sp>
    <dsp:sp modelId="{EB5F272D-9AF7-4E08-BB06-12E8DB7C8BC3}">
      <dsp:nvSpPr>
        <dsp:cNvPr id="0" name=""/>
        <dsp:cNvSpPr/>
      </dsp:nvSpPr>
      <dsp:spPr>
        <a:xfrm>
          <a:off x="8095359" y="1309"/>
          <a:ext cx="1407968" cy="894942"/>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79EB3C-395D-457C-BA5C-B402563DE80F}">
      <dsp:nvSpPr>
        <dsp:cNvPr id="0" name=""/>
        <dsp:cNvSpPr/>
      </dsp:nvSpPr>
      <dsp:spPr>
        <a:xfrm rot="10800000">
          <a:off x="8095359" y="756140"/>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Independent task</a:t>
          </a:r>
        </a:p>
      </dsp:txBody>
      <dsp:txXfrm rot="10800000">
        <a:off x="8118465" y="756140"/>
        <a:ext cx="1361756" cy="728216"/>
      </dsp:txXfrm>
    </dsp:sp>
    <dsp:sp modelId="{A08D511D-15C9-4D9C-A7A3-1EC607278CE7}">
      <dsp:nvSpPr>
        <dsp:cNvPr id="0" name=""/>
        <dsp:cNvSpPr/>
      </dsp:nvSpPr>
      <dsp:spPr>
        <a:xfrm>
          <a:off x="9644124" y="11561"/>
          <a:ext cx="1407968" cy="853938"/>
        </a:xfrm>
        <a:prstGeom prst="roundRect">
          <a:avLst>
            <a:gd name="adj" fmla="val 1000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812D89-3424-4DED-BF96-B8369B36132B}">
      <dsp:nvSpPr>
        <dsp:cNvPr id="0" name=""/>
        <dsp:cNvSpPr/>
      </dsp:nvSpPr>
      <dsp:spPr>
        <a:xfrm rot="10800000">
          <a:off x="9644124" y="745889"/>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Final check for understanding</a:t>
          </a:r>
        </a:p>
      </dsp:txBody>
      <dsp:txXfrm rot="10800000">
        <a:off x="9667230" y="745889"/>
        <a:ext cx="1361756" cy="7282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png"/><Relationship Id="rId2" Type="http://schemas.openxmlformats.org/officeDocument/2006/relationships/diagramData" Target="../diagrams/data3.xml"/><Relationship Id="rId1" Type="http://schemas.openxmlformats.org/officeDocument/2006/relationships/slideMaster" Target="../slideMasters/slideMaster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General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5C4F48-6F8A-4E0B-8F45-7470A5EB86D5}"/>
              </a:ext>
            </a:extLst>
          </p:cNvPr>
          <p:cNvSpPr txBox="1"/>
          <p:nvPr userDrawn="1"/>
        </p:nvSpPr>
        <p:spPr>
          <a:xfrm>
            <a:off x="3455377" y="399393"/>
            <a:ext cx="8610499" cy="707886"/>
          </a:xfrm>
          <a:prstGeom prst="rect">
            <a:avLst/>
          </a:prstGeom>
          <a:noFill/>
        </p:spPr>
        <p:txBody>
          <a:bodyPr wrap="square" rtlCol="0">
            <a:spAutoFit/>
          </a:bodyPr>
          <a:lstStyle/>
          <a:p>
            <a:pPr algn="r"/>
            <a:r>
              <a:rPr lang="en-GB" sz="4000" b="1" dirty="0">
                <a:solidFill>
                  <a:schemeClr val="tx1"/>
                </a:solidFill>
              </a:rPr>
              <a:t>Shuttleworth lesson non-negotiables</a:t>
            </a:r>
          </a:p>
        </p:txBody>
      </p:sp>
      <p:graphicFrame>
        <p:nvGraphicFramePr>
          <p:cNvPr id="4" name="Table 3">
            <a:extLst>
              <a:ext uri="{FF2B5EF4-FFF2-40B4-BE49-F238E27FC236}">
                <a16:creationId xmlns:a16="http://schemas.microsoft.com/office/drawing/2014/main" id="{58F2B9CF-9E9B-C4BF-1594-A19FD3D72C32}"/>
              </a:ext>
            </a:extLst>
          </p:cNvPr>
          <p:cNvGraphicFramePr>
            <a:graphicFrameLocks noGrp="1"/>
          </p:cNvGraphicFramePr>
          <p:nvPr userDrawn="1"/>
        </p:nvGraphicFramePr>
        <p:xfrm>
          <a:off x="394188" y="2770836"/>
          <a:ext cx="11403624" cy="3601720"/>
        </p:xfrm>
        <a:graphic>
          <a:graphicData uri="http://schemas.openxmlformats.org/drawingml/2006/table">
            <a:tbl>
              <a:tblPr firstRow="1" bandRow="1">
                <a:tableStyleId>{5940675A-B579-460E-94D1-54222C63F5DA}</a:tableStyleId>
              </a:tblPr>
              <a:tblGrid>
                <a:gridCol w="1434612">
                  <a:extLst>
                    <a:ext uri="{9D8B030D-6E8A-4147-A177-3AD203B41FA5}">
                      <a16:colId xmlns:a16="http://schemas.microsoft.com/office/drawing/2014/main" val="2613390282"/>
                    </a:ext>
                  </a:extLst>
                </a:gridCol>
                <a:gridCol w="9969012">
                  <a:extLst>
                    <a:ext uri="{9D8B030D-6E8A-4147-A177-3AD203B41FA5}">
                      <a16:colId xmlns:a16="http://schemas.microsoft.com/office/drawing/2014/main" val="1734434694"/>
                    </a:ext>
                  </a:extLst>
                </a:gridCol>
              </a:tblGrid>
              <a:tr h="207487">
                <a:tc>
                  <a:txBody>
                    <a:bodyPr/>
                    <a:lstStyle/>
                    <a:p>
                      <a:pPr algn="ctr"/>
                      <a:r>
                        <a:rPr lang="en-GB" sz="1400" b="1" dirty="0"/>
                        <a:t>Slide</a:t>
                      </a:r>
                    </a:p>
                  </a:txBody>
                  <a:tcPr anchor="ctr">
                    <a:solidFill>
                      <a:srgbClr val="DFA425"/>
                    </a:solidFill>
                  </a:tcPr>
                </a:tc>
                <a:tc>
                  <a:txBody>
                    <a:bodyPr/>
                    <a:lstStyle/>
                    <a:p>
                      <a:pPr algn="ctr"/>
                      <a:r>
                        <a:rPr lang="en-GB" sz="1400" b="1" dirty="0"/>
                        <a:t>Notes</a:t>
                      </a:r>
                    </a:p>
                  </a:txBody>
                  <a:tcPr anchor="ctr">
                    <a:solidFill>
                      <a:srgbClr val="DFA425"/>
                    </a:solidFill>
                  </a:tcPr>
                </a:tc>
                <a:extLst>
                  <a:ext uri="{0D108BD9-81ED-4DB2-BD59-A6C34878D82A}">
                    <a16:rowId xmlns:a16="http://schemas.microsoft.com/office/drawing/2014/main" val="2178125906"/>
                  </a:ext>
                </a:extLst>
              </a:tr>
              <a:tr h="370840">
                <a:tc>
                  <a:txBody>
                    <a:bodyPr/>
                    <a:lstStyle/>
                    <a:p>
                      <a:pPr algn="ctr"/>
                      <a:r>
                        <a:rPr lang="en-GB" sz="1100" b="1" dirty="0">
                          <a:solidFill>
                            <a:srgbClr val="E00931"/>
                          </a:solidFill>
                        </a:rPr>
                        <a:t>Do Now</a:t>
                      </a:r>
                    </a:p>
                  </a:txBody>
                  <a:tcPr anchor="ctr"/>
                </a:tc>
                <a:tc>
                  <a:txBody>
                    <a:bodyPr/>
                    <a:lstStyle/>
                    <a:p>
                      <a:pPr lvl="0"/>
                      <a:r>
                        <a:rPr lang="en-GB" sz="1000" kern="1200" dirty="0">
                          <a:solidFill>
                            <a:schemeClr val="tx1"/>
                          </a:solidFill>
                          <a:effectLst/>
                          <a:latin typeface="+mn-lt"/>
                          <a:ea typeface="+mn-ea"/>
                          <a:cs typeface="+mn-cs"/>
                        </a:rPr>
                        <a:t>1. The Do Now should be on the board or printed so students get started immediately upon entry and this becomes habit.</a:t>
                      </a:r>
                    </a:p>
                    <a:p>
                      <a:pPr lvl="0"/>
                      <a:r>
                        <a:rPr lang="en-GB" sz="1000" kern="1200" dirty="0">
                          <a:solidFill>
                            <a:schemeClr val="tx1"/>
                          </a:solidFill>
                          <a:effectLst/>
                          <a:latin typeface="+mn-lt"/>
                          <a:ea typeface="+mn-ea"/>
                          <a:cs typeface="+mn-cs"/>
                        </a:rPr>
                        <a:t>2. Students should be able to complete the Do Now with minimal direction from the teacher.</a:t>
                      </a:r>
                    </a:p>
                    <a:p>
                      <a:pPr lvl="0"/>
                      <a:r>
                        <a:rPr lang="en-GB" sz="1000" kern="1200" dirty="0">
                          <a:solidFill>
                            <a:schemeClr val="tx1"/>
                          </a:solidFill>
                          <a:effectLst/>
                          <a:latin typeface="+mn-lt"/>
                          <a:ea typeface="+mn-ea"/>
                          <a:cs typeface="+mn-cs"/>
                        </a:rPr>
                        <a:t>3. The activity should take three to five minutes to complete and should require putting a pen/pencil to paper</a:t>
                      </a:r>
                      <a:r>
                        <a:rPr lang="en-GB" sz="1000" kern="1200">
                          <a:solidFill>
                            <a:schemeClr val="tx1"/>
                          </a:solidFill>
                          <a:effectLst/>
                          <a:latin typeface="+mn-lt"/>
                          <a:ea typeface="+mn-ea"/>
                          <a:cs typeface="+mn-cs"/>
                        </a:rPr>
                        <a:t>/whiteboard. </a:t>
                      </a:r>
                      <a:r>
                        <a:rPr lang="en-GB" sz="1000" kern="1200" dirty="0">
                          <a:solidFill>
                            <a:schemeClr val="tx1"/>
                          </a:solidFill>
                          <a:effectLst/>
                          <a:latin typeface="+mn-lt"/>
                          <a:ea typeface="+mn-ea"/>
                          <a:cs typeface="+mn-cs"/>
                        </a:rPr>
                        <a:t>This not only makes it more rigorous and more engaging, but it allows you to better hold students to account for doing it.</a:t>
                      </a:r>
                    </a:p>
                    <a:p>
                      <a:r>
                        <a:rPr lang="en-GB" sz="1000" kern="1200" dirty="0">
                          <a:solidFill>
                            <a:schemeClr val="tx1"/>
                          </a:solidFill>
                          <a:effectLst/>
                          <a:latin typeface="+mn-lt"/>
                          <a:ea typeface="+mn-ea"/>
                          <a:cs typeface="+mn-cs"/>
                        </a:rPr>
                        <a:t>4. The activity should be based upon interleaved retrieval practice. Best practice guidance is that approximately 20% of the questions should be focused on learning that is more recent. </a:t>
                      </a:r>
                      <a:endParaRPr lang="en-GB" sz="700" dirty="0"/>
                    </a:p>
                  </a:txBody>
                  <a:tcPr anchor="ctr"/>
                </a:tc>
                <a:extLst>
                  <a:ext uri="{0D108BD9-81ED-4DB2-BD59-A6C34878D82A}">
                    <a16:rowId xmlns:a16="http://schemas.microsoft.com/office/drawing/2014/main" val="1733853626"/>
                  </a:ext>
                </a:extLst>
              </a:tr>
              <a:tr h="370840">
                <a:tc>
                  <a:txBody>
                    <a:bodyPr/>
                    <a:lstStyle/>
                    <a:p>
                      <a:pPr algn="ctr"/>
                      <a:r>
                        <a:rPr lang="en-GB" sz="1100" b="1" dirty="0">
                          <a:solidFill>
                            <a:srgbClr val="E00931"/>
                          </a:solidFill>
                        </a:rPr>
                        <a:t>Our values</a:t>
                      </a:r>
                    </a:p>
                  </a:txBody>
                  <a:tcPr anchor="ctr"/>
                </a:tc>
                <a:tc>
                  <a:txBody>
                    <a:bodyPr/>
                    <a:lstStyle/>
                    <a:p>
                      <a:r>
                        <a:rPr lang="en-GB" sz="1000" dirty="0"/>
                        <a:t>This slide is shown at the start of each lesson and is a reminder to students of the expectations set in the school.</a:t>
                      </a:r>
                    </a:p>
                  </a:txBody>
                  <a:tcPr anchor="ctr"/>
                </a:tc>
                <a:extLst>
                  <a:ext uri="{0D108BD9-81ED-4DB2-BD59-A6C34878D82A}">
                    <a16:rowId xmlns:a16="http://schemas.microsoft.com/office/drawing/2014/main" val="2739829394"/>
                  </a:ext>
                </a:extLst>
              </a:tr>
              <a:tr h="370840">
                <a:tc>
                  <a:txBody>
                    <a:bodyPr/>
                    <a:lstStyle/>
                    <a:p>
                      <a:pPr algn="ctr"/>
                      <a:r>
                        <a:rPr lang="en-GB" sz="1100" b="1" dirty="0">
                          <a:solidFill>
                            <a:srgbClr val="E00931"/>
                          </a:solidFill>
                        </a:rPr>
                        <a:t>Know more, remember more</a:t>
                      </a:r>
                    </a:p>
                  </a:txBody>
                  <a:tcPr anchor="ctr"/>
                </a:tc>
                <a:tc>
                  <a:txBody>
                    <a:bodyPr/>
                    <a:lstStyle/>
                    <a:p>
                      <a:r>
                        <a:rPr lang="en-GB" sz="1000" dirty="0"/>
                        <a:t>The “Know more, Remember more” part of this slide (the arrows) needs to be talked through so students know the sequence of their learning.</a:t>
                      </a:r>
                    </a:p>
                    <a:p>
                      <a:r>
                        <a:rPr lang="en-GB" sz="1000" dirty="0"/>
                        <a:t>Outcomes are now referred to as “knowing” and “applying” across all lessons to increase consistency of language and student understanding of the learning.</a:t>
                      </a:r>
                    </a:p>
                  </a:txBody>
                  <a:tcPr anchor="ctr"/>
                </a:tc>
                <a:extLst>
                  <a:ext uri="{0D108BD9-81ED-4DB2-BD59-A6C34878D82A}">
                    <a16:rowId xmlns:a16="http://schemas.microsoft.com/office/drawing/2014/main" val="3940894786"/>
                  </a:ext>
                </a:extLst>
              </a:tr>
              <a:tr h="370840">
                <a:tc>
                  <a:txBody>
                    <a:bodyPr/>
                    <a:lstStyle/>
                    <a:p>
                      <a:pPr algn="ctr"/>
                      <a:r>
                        <a:rPr lang="en-GB" sz="1100" b="1" dirty="0">
                          <a:solidFill>
                            <a:srgbClr val="E00931"/>
                          </a:solidFill>
                        </a:rPr>
                        <a:t>Vocabulary</a:t>
                      </a:r>
                    </a:p>
                  </a:txBody>
                  <a:tcPr anchor="ctr"/>
                </a:tc>
                <a:tc>
                  <a:txBody>
                    <a:bodyPr/>
                    <a:lstStyle/>
                    <a:p>
                      <a:r>
                        <a:rPr lang="en-GB" sz="1000" dirty="0"/>
                        <a:t>Teachers should; Read the word aloud and clearly. Use “I say, you say” to ensure correct pronunciation, show and read the definition, adding any additional context as necessary.</a:t>
                      </a:r>
                    </a:p>
                    <a:p>
                      <a:r>
                        <a:rPr lang="en-GB" sz="1000" dirty="0"/>
                        <a:t>Teachers should then show the MCQs and have students give the most appropriate answers. The word chosen should be a word that has duel meaning if possible. </a:t>
                      </a:r>
                    </a:p>
                  </a:txBody>
                  <a:tcPr anchor="ctr"/>
                </a:tc>
                <a:extLst>
                  <a:ext uri="{0D108BD9-81ED-4DB2-BD59-A6C34878D82A}">
                    <a16:rowId xmlns:a16="http://schemas.microsoft.com/office/drawing/2014/main" val="1404510187"/>
                  </a:ext>
                </a:extLst>
              </a:tr>
              <a:tr h="370840">
                <a:tc>
                  <a:txBody>
                    <a:bodyPr/>
                    <a:lstStyle/>
                    <a:p>
                      <a:pPr algn="ctr"/>
                      <a:r>
                        <a:rPr lang="en-GB" sz="1100" b="1" dirty="0">
                          <a:solidFill>
                            <a:srgbClr val="E00931"/>
                          </a:solidFill>
                        </a:rPr>
                        <a:t>Main lesson information</a:t>
                      </a:r>
                    </a:p>
                  </a:txBody>
                  <a:tcPr anchor="ctr"/>
                </a:tc>
                <a:tc>
                  <a:txBody>
                    <a:bodyPr/>
                    <a:lstStyle/>
                    <a:p>
                      <a:r>
                        <a:rPr lang="en-GB" sz="1000" dirty="0"/>
                        <a:t>This is the main part of the lesson and should include; teacher exposition of the learning, checks for understanding, effective questioning, and give the students the knowledge and understanding they need to complete the independent task later in the lesson.</a:t>
                      </a:r>
                    </a:p>
                  </a:txBody>
                  <a:tcPr anchor="ctr"/>
                </a:tc>
                <a:extLst>
                  <a:ext uri="{0D108BD9-81ED-4DB2-BD59-A6C34878D82A}">
                    <a16:rowId xmlns:a16="http://schemas.microsoft.com/office/drawing/2014/main" val="3894455101"/>
                  </a:ext>
                </a:extLst>
              </a:tr>
              <a:tr h="370840">
                <a:tc>
                  <a:txBody>
                    <a:bodyPr/>
                    <a:lstStyle/>
                    <a:p>
                      <a:pPr algn="ctr"/>
                      <a:r>
                        <a:rPr lang="en-GB" sz="1100" b="1" dirty="0">
                          <a:solidFill>
                            <a:srgbClr val="E00931"/>
                          </a:solidFill>
                        </a:rPr>
                        <a:t>Independent task</a:t>
                      </a:r>
                    </a:p>
                  </a:txBody>
                  <a:tcPr anchor="ctr"/>
                </a:tc>
                <a:tc>
                  <a:txBody>
                    <a:bodyPr/>
                    <a:lstStyle/>
                    <a:p>
                      <a:r>
                        <a:rPr lang="en-GB" sz="1000" dirty="0"/>
                        <a:t>This is where the knowledge from the lesson is applied. Students should work independently after modelling through “I do, We do, You do”. This is the part of the lesson where peer assessment or teacher assessment of the work will take place.</a:t>
                      </a:r>
                    </a:p>
                  </a:txBody>
                  <a:tcPr anchor="ctr"/>
                </a:tc>
                <a:extLst>
                  <a:ext uri="{0D108BD9-81ED-4DB2-BD59-A6C34878D82A}">
                    <a16:rowId xmlns:a16="http://schemas.microsoft.com/office/drawing/2014/main" val="1924311406"/>
                  </a:ext>
                </a:extLst>
              </a:tr>
              <a:tr h="370840">
                <a:tc>
                  <a:txBody>
                    <a:bodyPr/>
                    <a:lstStyle/>
                    <a:p>
                      <a:pPr algn="ctr"/>
                      <a:r>
                        <a:rPr lang="en-GB" sz="1100" b="1" dirty="0">
                          <a:solidFill>
                            <a:srgbClr val="E00931"/>
                          </a:solidFill>
                        </a:rPr>
                        <a:t>Final check for understanding</a:t>
                      </a:r>
                    </a:p>
                  </a:txBody>
                  <a:tcPr anchor="ctr"/>
                </a:tc>
                <a:tc>
                  <a:txBody>
                    <a:bodyPr/>
                    <a:lstStyle/>
                    <a:p>
                      <a:r>
                        <a:rPr lang="en-GB" sz="1000" dirty="0"/>
                        <a:t>At the end of each lesson a final check for understanding should be completed. This should be quick questions (MCQ or short answers) that show students have understood what they have learnt. Teachers can use this as a diagnostic to inform their planning for future Do Now tasks.</a:t>
                      </a:r>
                    </a:p>
                  </a:txBody>
                  <a:tcPr anchor="ctr"/>
                </a:tc>
                <a:extLst>
                  <a:ext uri="{0D108BD9-81ED-4DB2-BD59-A6C34878D82A}">
                    <a16:rowId xmlns:a16="http://schemas.microsoft.com/office/drawing/2014/main" val="1590281177"/>
                  </a:ext>
                </a:extLst>
              </a:tr>
            </a:tbl>
          </a:graphicData>
        </a:graphic>
      </p:graphicFrame>
      <p:graphicFrame>
        <p:nvGraphicFramePr>
          <p:cNvPr id="5" name="Diagram 4">
            <a:extLst>
              <a:ext uri="{FF2B5EF4-FFF2-40B4-BE49-F238E27FC236}">
                <a16:creationId xmlns:a16="http://schemas.microsoft.com/office/drawing/2014/main" id="{7F0F74DF-A2A0-D1A4-B219-605BF8B49D81}"/>
              </a:ext>
            </a:extLst>
          </p:cNvPr>
          <p:cNvGraphicFramePr/>
          <p:nvPr userDrawn="1"/>
        </p:nvGraphicFramePr>
        <p:xfrm>
          <a:off x="394188" y="1230014"/>
          <a:ext cx="11403624" cy="13660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8793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 4W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21C715-5E6B-5105-6CC3-DC25AA397B7B}"/>
              </a:ext>
            </a:extLst>
          </p:cNvPr>
          <p:cNvPicPr>
            <a:picLocks noChangeAspect="1"/>
          </p:cNvPicPr>
          <p:nvPr userDrawn="1"/>
        </p:nvPicPr>
        <p:blipFill>
          <a:blip r:embed="rId2"/>
          <a:stretch>
            <a:fillRect/>
          </a:stretch>
        </p:blipFill>
        <p:spPr>
          <a:xfrm>
            <a:off x="2209800" y="677935"/>
            <a:ext cx="7772400" cy="5807852"/>
          </a:xfrm>
          <a:prstGeom prst="rect">
            <a:avLst/>
          </a:prstGeom>
        </p:spPr>
      </p:pic>
      <p:sp>
        <p:nvSpPr>
          <p:cNvPr id="3" name="TextBox 2">
            <a:extLst>
              <a:ext uri="{FF2B5EF4-FFF2-40B4-BE49-F238E27FC236}">
                <a16:creationId xmlns:a16="http://schemas.microsoft.com/office/drawing/2014/main" id="{8791A070-8C72-6131-CC1F-26584FD54FEA}"/>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Our values</a:t>
            </a:r>
          </a:p>
        </p:txBody>
      </p:sp>
    </p:spTree>
    <p:extLst>
      <p:ext uri="{BB962C8B-B14F-4D97-AF65-F5344CB8AC3E}">
        <p14:creationId xmlns:p14="http://schemas.microsoft.com/office/powerpoint/2010/main" val="2053447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Do Now</a:t>
            </a:r>
          </a:p>
        </p:txBody>
      </p:sp>
    </p:spTree>
    <p:extLst>
      <p:ext uri="{BB962C8B-B14F-4D97-AF65-F5344CB8AC3E}">
        <p14:creationId xmlns:p14="http://schemas.microsoft.com/office/powerpoint/2010/main" val="2865603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bjective 1">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51914" y="2490887"/>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498096" y="2982066"/>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498097"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61650"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9486900" y="5868605"/>
            <a:ext cx="2705100" cy="437056"/>
          </a:xfrm>
          <a:prstGeom prst="rect">
            <a:avLst/>
          </a:prstGeom>
          <a:ln>
            <a:noFill/>
          </a:ln>
          <a:extLst>
            <a:ext uri="{53640926-AAD7-44D8-BBD7-CCE9431645EC}">
              <a14:shadowObscured xmlns:a14="http://schemas.microsoft.com/office/drawing/2010/main"/>
            </a:ext>
          </a:extLst>
        </p:spPr>
      </p:pic>
      <p:graphicFrame>
        <p:nvGraphicFramePr>
          <p:cNvPr id="3" name="Table 2">
            <a:extLst>
              <a:ext uri="{FF2B5EF4-FFF2-40B4-BE49-F238E27FC236}">
                <a16:creationId xmlns:a16="http://schemas.microsoft.com/office/drawing/2014/main" id="{D74C111B-ED09-4CD0-924A-589EDBEB67DF}"/>
              </a:ext>
            </a:extLst>
          </p:cNvPr>
          <p:cNvGraphicFramePr>
            <a:graphicFrameLocks noGrp="1"/>
          </p:cNvGraphicFramePr>
          <p:nvPr userDrawn="1"/>
        </p:nvGraphicFramePr>
        <p:xfrm>
          <a:off x="451914" y="5897192"/>
          <a:ext cx="8857132" cy="816938"/>
        </p:xfrm>
        <a:graphic>
          <a:graphicData uri="http://schemas.openxmlformats.org/drawingml/2006/table">
            <a:tbl>
              <a:tblPr firstRow="1" bandRow="1">
                <a:tableStyleId>{5940675A-B579-460E-94D1-54222C63F5DA}</a:tableStyleId>
              </a:tblPr>
              <a:tblGrid>
                <a:gridCol w="2283859">
                  <a:extLst>
                    <a:ext uri="{9D8B030D-6E8A-4147-A177-3AD203B41FA5}">
                      <a16:colId xmlns:a16="http://schemas.microsoft.com/office/drawing/2014/main" val="2548017557"/>
                    </a:ext>
                  </a:extLst>
                </a:gridCol>
                <a:gridCol w="6573273">
                  <a:extLst>
                    <a:ext uri="{9D8B030D-6E8A-4147-A177-3AD203B41FA5}">
                      <a16:colId xmlns:a16="http://schemas.microsoft.com/office/drawing/2014/main" val="2921392234"/>
                    </a:ext>
                  </a:extLst>
                </a:gridCol>
              </a:tblGrid>
              <a:tr h="816938">
                <a:tc>
                  <a:txBody>
                    <a:bodyPr/>
                    <a:lstStyle/>
                    <a:p>
                      <a:pPr algn="ctr"/>
                      <a:r>
                        <a:rPr lang="en-GB" sz="2400" dirty="0"/>
                        <a:t>Key Vocabulary</a:t>
                      </a:r>
                    </a:p>
                  </a:txBody>
                  <a:tcPr anchor="ctr">
                    <a:solidFill>
                      <a:srgbClr val="DFA425"/>
                    </a:solidFill>
                  </a:tcPr>
                </a:tc>
                <a:tc>
                  <a:txBody>
                    <a:bodyPr/>
                    <a:lstStyle/>
                    <a:p>
                      <a:endParaRPr lang="en-GB" dirty="0"/>
                    </a:p>
                  </a:txBody>
                  <a:tcPr/>
                </a:tc>
                <a:extLst>
                  <a:ext uri="{0D108BD9-81ED-4DB2-BD59-A6C34878D82A}">
                    <a16:rowId xmlns:a16="http://schemas.microsoft.com/office/drawing/2014/main" val="2084205531"/>
                  </a:ext>
                </a:extLst>
              </a:tr>
            </a:tbl>
          </a:graphicData>
        </a:graphic>
      </p:graphicFrame>
      <p:sp>
        <p:nvSpPr>
          <p:cNvPr id="14" name="Text Placeholder 8">
            <a:extLst>
              <a:ext uri="{FF2B5EF4-FFF2-40B4-BE49-F238E27FC236}">
                <a16:creationId xmlns:a16="http://schemas.microsoft.com/office/drawing/2014/main" id="{03338BE5-AE63-4226-A12E-56AAD9B617A7}"/>
              </a:ext>
            </a:extLst>
          </p:cNvPr>
          <p:cNvSpPr>
            <a:spLocks noGrp="1"/>
          </p:cNvSpPr>
          <p:nvPr>
            <p:ph type="body" sz="quarter" idx="19" hasCustomPrompt="1"/>
          </p:nvPr>
        </p:nvSpPr>
        <p:spPr>
          <a:xfrm>
            <a:off x="2826559" y="5924305"/>
            <a:ext cx="6425596" cy="713525"/>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List any key vocabulary for the lesson here.</a:t>
            </a:r>
          </a:p>
        </p:txBody>
      </p:sp>
    </p:spTree>
    <p:extLst>
      <p:ext uri="{BB962C8B-B14F-4D97-AF65-F5344CB8AC3E}">
        <p14:creationId xmlns:p14="http://schemas.microsoft.com/office/powerpoint/2010/main" val="4198070521"/>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 2">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89090" y="2843900"/>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535272" y="3335079"/>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535273"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98826"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4673111" y="6241555"/>
            <a:ext cx="2845777" cy="4597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9433617"/>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cabulary Slide">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7FE914-DE2D-5F2C-728D-A40F1190A697}"/>
              </a:ext>
            </a:extLst>
          </p:cNvPr>
          <p:cNvGraphicFramePr>
            <a:graphicFrameLocks noGrp="1"/>
          </p:cNvGraphicFramePr>
          <p:nvPr userDrawn="1"/>
        </p:nvGraphicFramePr>
        <p:xfrm>
          <a:off x="563655" y="1755423"/>
          <a:ext cx="11175917" cy="933133"/>
        </p:xfrm>
        <a:graphic>
          <a:graphicData uri="http://schemas.openxmlformats.org/drawingml/2006/table">
            <a:tbl>
              <a:tblPr firstRow="1" firstCol="1" bandRow="1"/>
              <a:tblGrid>
                <a:gridCol w="3103295">
                  <a:extLst>
                    <a:ext uri="{9D8B030D-6E8A-4147-A177-3AD203B41FA5}">
                      <a16:colId xmlns:a16="http://schemas.microsoft.com/office/drawing/2014/main" val="824665399"/>
                    </a:ext>
                  </a:extLst>
                </a:gridCol>
                <a:gridCol w="8072622">
                  <a:extLst>
                    <a:ext uri="{9D8B030D-6E8A-4147-A177-3AD203B41FA5}">
                      <a16:colId xmlns:a16="http://schemas.microsoft.com/office/drawing/2014/main" val="2599913486"/>
                    </a:ext>
                  </a:extLst>
                </a:gridCol>
              </a:tblGrid>
              <a:tr h="933133">
                <a:tc>
                  <a:txBody>
                    <a:bodyPr/>
                    <a:lstStyle/>
                    <a:p>
                      <a:endParaRPr lang="en-GB" sz="3200" dirty="0">
                        <a:effectLst/>
                        <a:latin typeface="+mj-lt"/>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3600" kern="1200" dirty="0">
                        <a:solidFill>
                          <a:srgbClr val="000000"/>
                        </a:solidFill>
                        <a:effectLst/>
                        <a:latin typeface="+mj-lt"/>
                        <a:ea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4375668"/>
                  </a:ext>
                </a:extLst>
              </a:tr>
            </a:tbl>
          </a:graphicData>
        </a:graphic>
      </p:graphicFrame>
      <p:graphicFrame>
        <p:nvGraphicFramePr>
          <p:cNvPr id="4" name="Table 3">
            <a:extLst>
              <a:ext uri="{FF2B5EF4-FFF2-40B4-BE49-F238E27FC236}">
                <a16:creationId xmlns:a16="http://schemas.microsoft.com/office/drawing/2014/main" id="{1B2AA7E9-2CA2-B5CA-97C6-9840506758DC}"/>
              </a:ext>
            </a:extLst>
          </p:cNvPr>
          <p:cNvGraphicFramePr>
            <a:graphicFrameLocks noGrp="1"/>
          </p:cNvGraphicFramePr>
          <p:nvPr userDrawn="1"/>
        </p:nvGraphicFramePr>
        <p:xfrm>
          <a:off x="563655" y="3009928"/>
          <a:ext cx="11175916" cy="3322907"/>
        </p:xfrm>
        <a:graphic>
          <a:graphicData uri="http://schemas.openxmlformats.org/drawingml/2006/table">
            <a:tbl>
              <a:tblPr firstRow="1" firstCol="1" bandRow="1"/>
              <a:tblGrid>
                <a:gridCol w="11175916">
                  <a:extLst>
                    <a:ext uri="{9D8B030D-6E8A-4147-A177-3AD203B41FA5}">
                      <a16:colId xmlns:a16="http://schemas.microsoft.com/office/drawing/2014/main" val="824665399"/>
                    </a:ext>
                  </a:extLst>
                </a:gridCol>
              </a:tblGrid>
              <a:tr h="406762">
                <a:tc>
                  <a:txBody>
                    <a:bodyPr/>
                    <a:lstStyle/>
                    <a:p>
                      <a:pPr marL="22225">
                        <a:spcAft>
                          <a:spcPts val="0"/>
                        </a:spcAft>
                      </a:pPr>
                      <a:r>
                        <a:rPr lang="en-GB" sz="2800" dirty="0">
                          <a:effectLst/>
                          <a:latin typeface="Calibri Light" panose="020F0302020204030204" pitchFamily="34" charset="0"/>
                          <a:ea typeface="Arial" panose="020B0604020202020204" pitchFamily="34" charset="0"/>
                          <a:cs typeface="Calibri Light" panose="020F0302020204030204" pitchFamily="34" charset="0"/>
                        </a:rPr>
                        <a:t>Which is the correct use of the word?</a:t>
                      </a:r>
                      <a:endParaRPr lang="en-GB" sz="2800" baseline="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84375668"/>
                  </a:ext>
                </a:extLst>
              </a:tr>
              <a:tr h="2896187">
                <a:tc>
                  <a:txBody>
                    <a:bodyPr/>
                    <a:lstStyle/>
                    <a:p>
                      <a:pPr marL="479425"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lang="en-GB" sz="280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7977533"/>
                  </a:ext>
                </a:extLst>
              </a:tr>
            </a:tbl>
          </a:graphicData>
        </a:graphic>
      </p:graphicFrame>
      <p:sp>
        <p:nvSpPr>
          <p:cNvPr id="7" name="Text Placeholder 8">
            <a:extLst>
              <a:ext uri="{FF2B5EF4-FFF2-40B4-BE49-F238E27FC236}">
                <a16:creationId xmlns:a16="http://schemas.microsoft.com/office/drawing/2014/main" id="{F9C0E243-AB2A-3FB7-25BA-92C7062C6A71}"/>
              </a:ext>
            </a:extLst>
          </p:cNvPr>
          <p:cNvSpPr>
            <a:spLocks noGrp="1"/>
          </p:cNvSpPr>
          <p:nvPr>
            <p:ph type="body" sz="quarter" idx="11" hasCustomPrompt="1"/>
          </p:nvPr>
        </p:nvSpPr>
        <p:spPr>
          <a:xfrm>
            <a:off x="6635578" y="1157260"/>
            <a:ext cx="5110686" cy="491180"/>
          </a:xfrm>
          <a:prstGeom prst="rect">
            <a:avLst/>
          </a:prstGeom>
        </p:spPr>
        <p:txBody>
          <a:bodyPr anchor="t"/>
          <a:lstStyle>
            <a:lvl1pPr algn="r">
              <a:defRPr sz="4000" b="1">
                <a:solidFill>
                  <a:srgbClr val="E0093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8" name="Text Placeholder 8">
            <a:extLst>
              <a:ext uri="{FF2B5EF4-FFF2-40B4-BE49-F238E27FC236}">
                <a16:creationId xmlns:a16="http://schemas.microsoft.com/office/drawing/2014/main" id="{3076954B-8649-83F0-860F-F397531879A8}"/>
              </a:ext>
            </a:extLst>
          </p:cNvPr>
          <p:cNvSpPr>
            <a:spLocks noGrp="1"/>
          </p:cNvSpPr>
          <p:nvPr>
            <p:ph type="body" sz="quarter" idx="12" hasCustomPrompt="1"/>
          </p:nvPr>
        </p:nvSpPr>
        <p:spPr>
          <a:xfrm>
            <a:off x="671383" y="1827934"/>
            <a:ext cx="2912076" cy="491180"/>
          </a:xfrm>
          <a:prstGeom prst="rect">
            <a:avLst/>
          </a:prstGeom>
        </p:spPr>
        <p:txBody>
          <a:bodyPr anchor="t"/>
          <a:lstStyle>
            <a:lvl1pPr algn="l">
              <a:defRPr sz="1600" b="1">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9" name="Text Placeholder 8">
            <a:extLst>
              <a:ext uri="{FF2B5EF4-FFF2-40B4-BE49-F238E27FC236}">
                <a16:creationId xmlns:a16="http://schemas.microsoft.com/office/drawing/2014/main" id="{2D7F2787-62A7-22D5-2460-AF5314A94B5E}"/>
              </a:ext>
            </a:extLst>
          </p:cNvPr>
          <p:cNvSpPr>
            <a:spLocks noGrp="1"/>
          </p:cNvSpPr>
          <p:nvPr>
            <p:ph type="body" sz="quarter" idx="13" hasCustomPrompt="1"/>
          </p:nvPr>
        </p:nvSpPr>
        <p:spPr>
          <a:xfrm>
            <a:off x="3737153" y="1824127"/>
            <a:ext cx="7848724" cy="770792"/>
          </a:xfrm>
          <a:prstGeom prst="rect">
            <a:avLst/>
          </a:prstGeom>
        </p:spPr>
        <p:txBody>
          <a:bodyPr anchor="t"/>
          <a:lstStyle>
            <a:lvl1pPr algn="l">
              <a:defRPr sz="1600" b="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definition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0" name="Text Placeholder 8">
            <a:extLst>
              <a:ext uri="{FF2B5EF4-FFF2-40B4-BE49-F238E27FC236}">
                <a16:creationId xmlns:a16="http://schemas.microsoft.com/office/drawing/2014/main" id="{CB06B916-2A3A-3C25-C20C-0E288FFBFAAE}"/>
              </a:ext>
            </a:extLst>
          </p:cNvPr>
          <p:cNvSpPr>
            <a:spLocks noGrp="1"/>
          </p:cNvSpPr>
          <p:nvPr>
            <p:ph type="body" sz="quarter" idx="14" hasCustomPrompt="1"/>
          </p:nvPr>
        </p:nvSpPr>
        <p:spPr>
          <a:xfrm>
            <a:off x="671383" y="3521120"/>
            <a:ext cx="10956962" cy="2747795"/>
          </a:xfrm>
          <a:prstGeom prst="rect">
            <a:avLst/>
          </a:prstGeom>
        </p:spPr>
        <p:txBody>
          <a:bodyPr anchor="t"/>
          <a:lstStyle>
            <a:lvl1pPr algn="l">
              <a:defRPr sz="2400" b="0" baseline="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3 multiple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choice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using</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should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but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different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meanings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Move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red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circle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answer</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when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you</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completed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Tree>
    <p:extLst>
      <p:ext uri="{BB962C8B-B14F-4D97-AF65-F5344CB8AC3E}">
        <p14:creationId xmlns:p14="http://schemas.microsoft.com/office/powerpoint/2010/main" val="88868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P spid="9" grpId="0" build="p">
        <p:tmplLst>
          <p:tmpl lvl="1">
            <p:tnLst>
              <p:par>
                <p:cTn presetID="1"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childTnLst>
                </p:cTn>
              </p:par>
            </p:tnLst>
          </p:tmpl>
        </p:tmplLst>
      </p:bldP>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5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Final check for understanding</a:t>
            </a:r>
          </a:p>
        </p:txBody>
      </p:sp>
    </p:spTree>
    <p:extLst>
      <p:ext uri="{BB962C8B-B14F-4D97-AF65-F5344CB8AC3E}">
        <p14:creationId xmlns:p14="http://schemas.microsoft.com/office/powerpoint/2010/main" val="3577034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04D5C7-1E6F-44DC-BD07-7F408EA36751}" type="datetimeFigureOut">
              <a:rPr lang="en-GB" smtClean="0"/>
              <a:t>16/06/2026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675FC4-7A0C-485B-86F1-B1CED7B3B5DA}" type="slidenum">
              <a:rPr lang="en-GB" smtClean="0"/>
              <a:t>‹#›</a:t>
            </a:fld>
            <a:endParaRPr lang="en-GB"/>
          </a:p>
        </p:txBody>
      </p:sp>
    </p:spTree>
    <p:extLst>
      <p:ext uri="{BB962C8B-B14F-4D97-AF65-F5344CB8AC3E}">
        <p14:creationId xmlns:p14="http://schemas.microsoft.com/office/powerpoint/2010/main" val="1580336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551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A31BB9-2E3F-C59C-41D0-551DC0395694}"/>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18535"/>
            <a:ext cx="12192000" cy="951736"/>
          </a:xfrm>
          <a:prstGeom prst="rect">
            <a:avLst/>
          </a:prstGeom>
        </p:spPr>
      </p:pic>
      <p:sp>
        <p:nvSpPr>
          <p:cNvPr id="3" name="TextBox 2">
            <a:extLst>
              <a:ext uri="{FF2B5EF4-FFF2-40B4-BE49-F238E27FC236}">
                <a16:creationId xmlns:a16="http://schemas.microsoft.com/office/drawing/2014/main" id="{AE579CDF-0272-449F-9091-ECAF10F3E9AF}"/>
              </a:ext>
            </a:extLst>
          </p:cNvPr>
          <p:cNvSpPr txBox="1"/>
          <p:nvPr userDrawn="1"/>
        </p:nvSpPr>
        <p:spPr>
          <a:xfrm>
            <a:off x="9519138" y="6254690"/>
            <a:ext cx="2672862" cy="584775"/>
          </a:xfrm>
          <a:prstGeom prst="rect">
            <a:avLst/>
          </a:prstGeom>
          <a:noFill/>
        </p:spPr>
        <p:txBody>
          <a:bodyPr wrap="square" rtlCol="0">
            <a:spAutoFit/>
          </a:bodyPr>
          <a:lstStyle/>
          <a:p>
            <a:r>
              <a:rPr lang="en-GB" sz="3200" b="1" dirty="0"/>
              <a:t>#</a:t>
            </a:r>
            <a:r>
              <a:rPr lang="en-GB" sz="3200" b="1" dirty="0" err="1">
                <a:solidFill>
                  <a:srgbClr val="D3A61F"/>
                </a:solidFill>
              </a:rPr>
              <a:t>Proud</a:t>
            </a:r>
            <a:r>
              <a:rPr lang="en-GB" sz="3200" b="1" dirty="0" err="1"/>
              <a:t>ToBe</a:t>
            </a:r>
            <a:r>
              <a:rPr lang="en-GB" sz="3200" b="1" dirty="0" err="1">
                <a:solidFill>
                  <a:srgbClr val="DE0730"/>
                </a:solidFill>
              </a:rPr>
              <a:t>SC</a:t>
            </a:r>
            <a:endParaRPr lang="en-GB" sz="3200" b="1" dirty="0">
              <a:solidFill>
                <a:srgbClr val="DE0730"/>
              </a:solidFill>
            </a:endParaRPr>
          </a:p>
        </p:txBody>
      </p:sp>
    </p:spTree>
    <p:extLst>
      <p:ext uri="{BB962C8B-B14F-4D97-AF65-F5344CB8AC3E}">
        <p14:creationId xmlns:p14="http://schemas.microsoft.com/office/powerpoint/2010/main" val="12779416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377" rtl="0" eaLnBrk="1" latinLnBrk="0" hangingPunct="1">
        <a:lnSpc>
          <a:spcPct val="90000"/>
        </a:lnSpc>
        <a:spcBef>
          <a:spcPct val="0"/>
        </a:spcBef>
        <a:buNone/>
        <a:defRPr sz="4000" b="1" kern="1200" cap="none" spc="0">
          <a:ln w="10160">
            <a:solidFill>
              <a:srgbClr val="061843"/>
            </a:solidFill>
            <a:prstDash val="solid"/>
          </a:ln>
          <a:solidFill>
            <a:srgbClr val="FFFFFF"/>
          </a:solidFill>
          <a:effectLst>
            <a:outerShdw blurRad="50800" dist="38100" dir="5400000" algn="t" rotWithShape="0">
              <a:prstClr val="black">
                <a:alpha val="40000"/>
              </a:prstClr>
            </a:outerShdw>
          </a:effectLst>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a:extLst>
              <a:ext uri="{FF2B5EF4-FFF2-40B4-BE49-F238E27FC236}">
                <a16:creationId xmlns:a16="http://schemas.microsoft.com/office/drawing/2014/main" id="{75078F06-3EF6-4BC9-940C-AD009D49A66C}"/>
              </a:ext>
            </a:extLst>
          </p:cNvPr>
          <p:cNvSpPr txBox="1">
            <a:spLocks noChangeArrowheads="1"/>
          </p:cNvSpPr>
          <p:nvPr/>
        </p:nvSpPr>
        <p:spPr bwMode="auto">
          <a:xfrm>
            <a:off x="-1" y="0"/>
            <a:ext cx="12192000" cy="440234"/>
          </a:xfrm>
          <a:prstGeom prst="rect">
            <a:avLst/>
          </a:prstGeom>
          <a:solidFill>
            <a:schemeClr val="bg1"/>
          </a:solidFill>
          <a:ln>
            <a:solidFill>
              <a:srgbClr val="002060"/>
            </a:solidFill>
          </a:ln>
        </p:spPr>
        <p:style>
          <a:lnRef idx="2">
            <a:schemeClr val="dk1"/>
          </a:lnRef>
          <a:fillRef idx="1">
            <a:schemeClr val="lt1"/>
          </a:fillRef>
          <a:effectRef idx="0">
            <a:schemeClr val="dk1"/>
          </a:effectRef>
          <a:fontRef idx="minor">
            <a:schemeClr val="dk1"/>
          </a:fontRef>
        </p:style>
        <p:txBody>
          <a:bodyPr wrap="square" anchor="ctr">
            <a:no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marL="0" marR="0" lvl="0" indent="0" algn="ctr" defTabSz="914400" rtl="0" eaLnBrk="0" fontAlgn="auto" latinLnBrk="0" hangingPunct="0">
              <a:lnSpc>
                <a:spcPct val="100000"/>
              </a:lnSpc>
              <a:spcBef>
                <a:spcPct val="20000"/>
              </a:spcBef>
              <a:spcAft>
                <a:spcPts val="0"/>
              </a:spcAft>
              <a:buClr>
                <a:srgbClr val="0BD0D9"/>
              </a:buClr>
              <a:buSzPct val="95000"/>
              <a:buFont typeface="Wingdings 2" pitchFamily="18" charset="2"/>
              <a:buNone/>
              <a:tabLst/>
              <a:defRPr/>
            </a:pPr>
            <a:r>
              <a:rPr kumimoji="0" lang="en-GB" sz="2400" b="1" i="0" u="sng" strike="noStrike" kern="1200" cap="none" spc="0" normalizeH="0" baseline="0" noProof="0" dirty="0">
                <a:ln>
                  <a:noFill/>
                </a:ln>
                <a:solidFill>
                  <a:srgbClr val="000000"/>
                </a:solidFill>
                <a:effectLst/>
                <a:uLnTx/>
                <a:uFillTx/>
                <a:latin typeface="Quebec Serial Heavy"/>
                <a:ea typeface="+mn-ea"/>
                <a:cs typeface="+mn-cs"/>
              </a:rPr>
              <a:t>Religious studies (RE) &amp; Personal Social Health Economical (PSHE) overview KS3 2026/2027</a:t>
            </a:r>
          </a:p>
        </p:txBody>
      </p:sp>
      <p:graphicFrame>
        <p:nvGraphicFramePr>
          <p:cNvPr id="7" name="Table 6">
            <a:extLst>
              <a:ext uri="{FF2B5EF4-FFF2-40B4-BE49-F238E27FC236}">
                <a16:creationId xmlns:a16="http://schemas.microsoft.com/office/drawing/2014/main" id="{4FADF7AB-6D51-6687-F1B1-00A5FA0E98C6}"/>
              </a:ext>
            </a:extLst>
          </p:cNvPr>
          <p:cNvGraphicFramePr>
            <a:graphicFrameLocks noGrp="1"/>
          </p:cNvGraphicFramePr>
          <p:nvPr>
            <p:extLst>
              <p:ext uri="{D42A27DB-BD31-4B8C-83A1-F6EECF244321}">
                <p14:modId xmlns:p14="http://schemas.microsoft.com/office/powerpoint/2010/main" val="4143780485"/>
              </p:ext>
            </p:extLst>
          </p:nvPr>
        </p:nvGraphicFramePr>
        <p:xfrm>
          <a:off x="584201" y="811778"/>
          <a:ext cx="11620500" cy="326571"/>
        </p:xfrm>
        <a:graphic>
          <a:graphicData uri="http://schemas.openxmlformats.org/drawingml/2006/table">
            <a:tbl>
              <a:tblPr firstRow="1" bandRow="1">
                <a:tableStyleId>{5C22544A-7EE6-4342-B048-85BDC9FD1C3A}</a:tableStyleId>
              </a:tblPr>
              <a:tblGrid>
                <a:gridCol w="2070100">
                  <a:extLst>
                    <a:ext uri="{9D8B030D-6E8A-4147-A177-3AD203B41FA5}">
                      <a16:colId xmlns:a16="http://schemas.microsoft.com/office/drawing/2014/main" val="453341484"/>
                    </a:ext>
                  </a:extLst>
                </a:gridCol>
                <a:gridCol w="1879599">
                  <a:extLst>
                    <a:ext uri="{9D8B030D-6E8A-4147-A177-3AD203B41FA5}">
                      <a16:colId xmlns:a16="http://schemas.microsoft.com/office/drawing/2014/main" val="3251789967"/>
                    </a:ext>
                  </a:extLst>
                </a:gridCol>
                <a:gridCol w="1943100">
                  <a:extLst>
                    <a:ext uri="{9D8B030D-6E8A-4147-A177-3AD203B41FA5}">
                      <a16:colId xmlns:a16="http://schemas.microsoft.com/office/drawing/2014/main" val="4247946787"/>
                    </a:ext>
                  </a:extLst>
                </a:gridCol>
                <a:gridCol w="1892300">
                  <a:extLst>
                    <a:ext uri="{9D8B030D-6E8A-4147-A177-3AD203B41FA5}">
                      <a16:colId xmlns:a16="http://schemas.microsoft.com/office/drawing/2014/main" val="1368791388"/>
                    </a:ext>
                  </a:extLst>
                </a:gridCol>
                <a:gridCol w="1955800">
                  <a:extLst>
                    <a:ext uri="{9D8B030D-6E8A-4147-A177-3AD203B41FA5}">
                      <a16:colId xmlns:a16="http://schemas.microsoft.com/office/drawing/2014/main" val="2619116486"/>
                    </a:ext>
                  </a:extLst>
                </a:gridCol>
                <a:gridCol w="1879601">
                  <a:extLst>
                    <a:ext uri="{9D8B030D-6E8A-4147-A177-3AD203B41FA5}">
                      <a16:colId xmlns:a16="http://schemas.microsoft.com/office/drawing/2014/main" val="4066631228"/>
                    </a:ext>
                  </a:extLst>
                </a:gridCol>
              </a:tblGrid>
              <a:tr h="326571">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1</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2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3</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4</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65357"/>
                  </a:ext>
                </a:extLst>
              </a:tr>
            </a:tbl>
          </a:graphicData>
        </a:graphic>
      </p:graphicFrame>
      <p:graphicFrame>
        <p:nvGraphicFramePr>
          <p:cNvPr id="12" name="Table 11">
            <a:extLst>
              <a:ext uri="{FF2B5EF4-FFF2-40B4-BE49-F238E27FC236}">
                <a16:creationId xmlns:a16="http://schemas.microsoft.com/office/drawing/2014/main" id="{85081AB3-D6CB-822A-E7EB-A6803FC0253A}"/>
              </a:ext>
            </a:extLst>
          </p:cNvPr>
          <p:cNvGraphicFramePr>
            <a:graphicFrameLocks noGrp="1"/>
          </p:cNvGraphicFramePr>
          <p:nvPr>
            <p:extLst>
              <p:ext uri="{D42A27DB-BD31-4B8C-83A1-F6EECF244321}">
                <p14:modId xmlns:p14="http://schemas.microsoft.com/office/powerpoint/2010/main" val="1142318255"/>
              </p:ext>
            </p:extLst>
          </p:nvPr>
        </p:nvGraphicFramePr>
        <p:xfrm>
          <a:off x="12701" y="1139736"/>
          <a:ext cx="12192000" cy="5756364"/>
        </p:xfrm>
        <a:graphic>
          <a:graphicData uri="http://schemas.openxmlformats.org/drawingml/2006/table">
            <a:tbl>
              <a:tblPr firstRow="1" bandRow="1">
                <a:tableStyleId>{5940675A-B579-460E-94D1-54222C63F5DA}</a:tableStyleId>
              </a:tblPr>
              <a:tblGrid>
                <a:gridCol w="558799">
                  <a:extLst>
                    <a:ext uri="{9D8B030D-6E8A-4147-A177-3AD203B41FA5}">
                      <a16:colId xmlns:a16="http://schemas.microsoft.com/office/drawing/2014/main" val="3013492191"/>
                    </a:ext>
                  </a:extLst>
                </a:gridCol>
                <a:gridCol w="2082801">
                  <a:extLst>
                    <a:ext uri="{9D8B030D-6E8A-4147-A177-3AD203B41FA5}">
                      <a16:colId xmlns:a16="http://schemas.microsoft.com/office/drawing/2014/main" val="1302166834"/>
                    </a:ext>
                  </a:extLst>
                </a:gridCol>
                <a:gridCol w="1902958">
                  <a:extLst>
                    <a:ext uri="{9D8B030D-6E8A-4147-A177-3AD203B41FA5}">
                      <a16:colId xmlns:a16="http://schemas.microsoft.com/office/drawing/2014/main" val="3803794098"/>
                    </a:ext>
                  </a:extLst>
                </a:gridCol>
                <a:gridCol w="1945143">
                  <a:extLst>
                    <a:ext uri="{9D8B030D-6E8A-4147-A177-3AD203B41FA5}">
                      <a16:colId xmlns:a16="http://schemas.microsoft.com/office/drawing/2014/main" val="1428013172"/>
                    </a:ext>
                  </a:extLst>
                </a:gridCol>
                <a:gridCol w="1895873">
                  <a:extLst>
                    <a:ext uri="{9D8B030D-6E8A-4147-A177-3AD203B41FA5}">
                      <a16:colId xmlns:a16="http://schemas.microsoft.com/office/drawing/2014/main" val="2847567146"/>
                    </a:ext>
                  </a:extLst>
                </a:gridCol>
                <a:gridCol w="1914170">
                  <a:extLst>
                    <a:ext uri="{9D8B030D-6E8A-4147-A177-3AD203B41FA5}">
                      <a16:colId xmlns:a16="http://schemas.microsoft.com/office/drawing/2014/main" val="608730996"/>
                    </a:ext>
                  </a:extLst>
                </a:gridCol>
                <a:gridCol w="1892256">
                  <a:extLst>
                    <a:ext uri="{9D8B030D-6E8A-4147-A177-3AD203B41FA5}">
                      <a16:colId xmlns:a16="http://schemas.microsoft.com/office/drawing/2014/main" val="2579749526"/>
                    </a:ext>
                  </a:extLst>
                </a:gridCol>
              </a:tblGrid>
              <a:tr h="1211759">
                <a:tc rowSpan="2">
                  <a:txBody>
                    <a:bodyPr/>
                    <a:lstStyle/>
                    <a:p>
                      <a:r>
                        <a:rPr lang="en-GB" sz="1600" b="1" dirty="0"/>
                        <a:t>Year 7</a:t>
                      </a:r>
                    </a:p>
                  </a:txBody>
                  <a:tcPr marL="65314" marR="65314" marT="32657" marB="32657"/>
                </a:tc>
                <a:tc>
                  <a:txBody>
                    <a:bodyPr/>
                    <a:lstStyle/>
                    <a:p>
                      <a:pPr marL="0" indent="0">
                        <a:buFont typeface="Arial" panose="020B0604020202020204" pitchFamily="34" charset="0"/>
                        <a:buNone/>
                      </a:pPr>
                      <a:r>
                        <a:rPr lang="en-GB" sz="1100" b="1" dirty="0">
                          <a:latin typeface="+mj-lt"/>
                        </a:rPr>
                        <a:t>PSHE: Positive healthy friendships</a:t>
                      </a:r>
                    </a:p>
                    <a:p>
                      <a:pPr marL="342900" indent="-342900">
                        <a:buFont typeface="Arial" panose="020B0604020202020204" pitchFamily="34" charset="0"/>
                        <a:buChar char="•"/>
                      </a:pPr>
                      <a:r>
                        <a:rPr lang="en-GB" sz="1100" b="1" dirty="0">
                          <a:latin typeface="+mj-lt"/>
                        </a:rPr>
                        <a:t>Identity</a:t>
                      </a:r>
                    </a:p>
                    <a:p>
                      <a:pPr marL="342900" indent="-342900">
                        <a:buFont typeface="Arial" panose="020B0604020202020204" pitchFamily="34" charset="0"/>
                        <a:buChar char="•"/>
                      </a:pPr>
                      <a:r>
                        <a:rPr lang="en-GB" sz="1100" b="1" dirty="0">
                          <a:latin typeface="+mj-lt"/>
                        </a:rPr>
                        <a:t>Friendship</a:t>
                      </a:r>
                    </a:p>
                    <a:p>
                      <a:pPr marL="342900" indent="-342900">
                        <a:buFont typeface="Arial" panose="020B0604020202020204" pitchFamily="34" charset="0"/>
                        <a:buChar char="•"/>
                      </a:pPr>
                      <a:r>
                        <a:rPr lang="en-GB" sz="1100" b="1" dirty="0">
                          <a:latin typeface="+mj-lt"/>
                        </a:rPr>
                        <a:t>Empathy</a:t>
                      </a:r>
                    </a:p>
                  </a:txBody>
                  <a:tcPr marL="65314" marR="65314" marT="32657" marB="32657">
                    <a:solidFill>
                      <a:srgbClr val="99FF66"/>
                    </a:solidFill>
                  </a:tcPr>
                </a:tc>
                <a:tc>
                  <a:txBody>
                    <a:bodyPr/>
                    <a:lstStyle/>
                    <a:p>
                      <a:pPr marL="0" indent="0">
                        <a:buFont typeface="Arial" panose="020B0604020202020204" pitchFamily="34" charset="0"/>
                        <a:buNone/>
                      </a:pPr>
                      <a:r>
                        <a:rPr lang="en-GB" sz="1100" b="1" dirty="0">
                          <a:latin typeface="+mj-lt"/>
                        </a:rPr>
                        <a:t>PSHE: My community, celebrating differences</a:t>
                      </a:r>
                    </a:p>
                    <a:p>
                      <a:pPr marL="171450" marR="0" lvl="0" indent="-1714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tx1"/>
                          </a:solidFill>
                          <a:latin typeface="+mn-lt"/>
                          <a:ea typeface="+mn-ea"/>
                          <a:cs typeface="+mn-cs"/>
                        </a:rPr>
                        <a:t>Belonging/Community</a:t>
                      </a:r>
                    </a:p>
                    <a:p>
                      <a:pPr marL="285750" indent="-285750">
                        <a:buFont typeface="Arial" panose="020B0604020202020204" pitchFamily="34" charset="0"/>
                        <a:buChar char="•"/>
                      </a:pPr>
                      <a:r>
                        <a:rPr lang="en-GB" sz="1100" b="1" kern="1200" dirty="0">
                          <a:solidFill>
                            <a:schemeClr val="tx1"/>
                          </a:solidFill>
                          <a:latin typeface="+mn-lt"/>
                          <a:ea typeface="+mn-ea"/>
                          <a:cs typeface="+mn-cs"/>
                        </a:rPr>
                        <a:t>The British Values Protected Characteristics</a:t>
                      </a:r>
                    </a:p>
                    <a:p>
                      <a:pPr marL="285750" indent="-285750">
                        <a:buFont typeface="Arial" panose="020B0604020202020204" pitchFamily="34" charset="0"/>
                        <a:buChar char="•"/>
                      </a:pPr>
                      <a:r>
                        <a:rPr lang="en-GB" sz="1100" b="1" kern="1200" dirty="0">
                          <a:solidFill>
                            <a:schemeClr val="tx1"/>
                          </a:solidFill>
                          <a:latin typeface="+mn-lt"/>
                          <a:ea typeface="+mn-ea"/>
                          <a:cs typeface="+mn-cs"/>
                        </a:rPr>
                        <a:t>Equality and mutual respect</a:t>
                      </a:r>
                    </a:p>
                  </a:txBody>
                  <a:tcPr marL="65314" marR="65314" marT="32657" marB="32657">
                    <a:solidFill>
                      <a:srgbClr val="33CCFF"/>
                    </a:solidFill>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My community, celebrating differences </a:t>
                      </a:r>
                    </a:p>
                    <a:p>
                      <a:pPr marL="285750" indent="-285750">
                        <a:buFont typeface="Arial" panose="020B0604020202020204" pitchFamily="34" charset="0"/>
                        <a:buChar char="•"/>
                      </a:pPr>
                      <a:r>
                        <a:rPr lang="en-GB" sz="1100" b="1" kern="1200" dirty="0">
                          <a:solidFill>
                            <a:schemeClr val="tx1"/>
                          </a:solidFill>
                          <a:latin typeface="+mn-lt"/>
                          <a:ea typeface="+mn-ea"/>
                          <a:cs typeface="+mn-cs"/>
                        </a:rPr>
                        <a:t>Stereotypes and respectful masculinity</a:t>
                      </a:r>
                    </a:p>
                    <a:p>
                      <a:pPr marL="285750" indent="-285750">
                        <a:buFont typeface="Arial" panose="020B0604020202020204" pitchFamily="34" charset="0"/>
                        <a:buChar char="•"/>
                      </a:pPr>
                      <a:r>
                        <a:rPr lang="en-GB" sz="1100" b="1" kern="1200" dirty="0">
                          <a:solidFill>
                            <a:schemeClr val="tx1"/>
                          </a:solidFill>
                          <a:latin typeface="+mn-lt"/>
                          <a:ea typeface="+mn-ea"/>
                          <a:cs typeface="+mn-cs"/>
                        </a:rPr>
                        <a:t>Prejudice/discrimination</a:t>
                      </a:r>
                    </a:p>
                    <a:p>
                      <a:pPr marL="285750" indent="-285750">
                        <a:buFont typeface="Arial" panose="020B0604020202020204" pitchFamily="34" charset="0"/>
                        <a:buChar char="•"/>
                      </a:pPr>
                      <a:r>
                        <a:rPr lang="en-GB" sz="1100" b="1" kern="1200" dirty="0">
                          <a:solidFill>
                            <a:schemeClr val="tx1"/>
                          </a:solidFill>
                          <a:latin typeface="+mn-lt"/>
                          <a:ea typeface="+mn-ea"/>
                          <a:cs typeface="+mn-cs"/>
                        </a:rPr>
                        <a:t>LGBT</a:t>
                      </a:r>
                    </a:p>
                  </a:txBody>
                  <a:tcPr marL="65314" marR="65314" marT="32657" marB="32657">
                    <a:solidFill>
                      <a:srgbClr val="33CCFF"/>
                    </a:solidFill>
                  </a:tcPr>
                </a:tc>
                <a:tc rowSpan="2">
                  <a:txBody>
                    <a:bodyPr/>
                    <a:lstStyle/>
                    <a:p>
                      <a:pPr marL="0" indent="0" algn="l">
                        <a:buFont typeface="Arial" panose="020B0604020202020204" pitchFamily="34" charset="0"/>
                        <a:buNone/>
                      </a:pPr>
                      <a:r>
                        <a:rPr lang="en-GB" sz="1100" b="1" dirty="0">
                          <a:solidFill>
                            <a:schemeClr val="tx1"/>
                          </a:solidFill>
                          <a:latin typeface="+mj-lt"/>
                        </a:rPr>
                        <a:t>RE – The history of Western Religion: How are Abrahamic faiths connected?</a:t>
                      </a:r>
                    </a:p>
                  </a:txBody>
                  <a:tcPr marL="65314" marR="65314" marT="32657" marB="32657">
                    <a:solidFill>
                      <a:schemeClr val="bg1"/>
                    </a:solidFill>
                  </a:tcPr>
                </a:tc>
                <a:tc rowSpan="2">
                  <a:txBody>
                    <a:bodyPr/>
                    <a:lstStyle/>
                    <a:p>
                      <a:pPr marL="0" lvl="0" indent="0" algn="l">
                        <a:buClr>
                          <a:srgbClr val="000000"/>
                        </a:buClr>
                        <a:buFont typeface="Arial,Sans-Serif"/>
                        <a:buNone/>
                      </a:pPr>
                      <a:r>
                        <a:rPr lang="en-GB" sz="1100" b="1" i="0" u="none" strike="noStrike" noProof="0" dirty="0">
                          <a:solidFill>
                            <a:schemeClr val="tx1"/>
                          </a:solidFill>
                          <a:latin typeface="Calibri"/>
                        </a:rPr>
                        <a:t>PSHE: Health and wellbeing</a:t>
                      </a:r>
                    </a:p>
                    <a:p>
                      <a:pPr marL="171450" lvl="0" indent="-171450" algn="l">
                        <a:buClr>
                          <a:srgbClr val="000000"/>
                        </a:buClr>
                        <a:buFont typeface="Arial" panose="020B0604020202020204" pitchFamily="34" charset="0"/>
                        <a:buChar char="•"/>
                      </a:pPr>
                      <a:r>
                        <a:rPr lang="en-GB" sz="1100" b="1" i="0" u="none" strike="noStrike" noProof="0" dirty="0">
                          <a:solidFill>
                            <a:schemeClr val="tx1"/>
                          </a:solidFill>
                          <a:latin typeface="Calibri"/>
                        </a:rPr>
                        <a:t>Sleep and screen time</a:t>
                      </a:r>
                    </a:p>
                    <a:p>
                      <a:pPr marL="285750" lvl="0" indent="-285750" algn="l">
                        <a:buClr>
                          <a:srgbClr val="000000"/>
                        </a:buClr>
                        <a:buFont typeface="Arial,Sans-Serif"/>
                        <a:buChar char="•"/>
                      </a:pPr>
                      <a:r>
                        <a:rPr lang="en-GB" sz="1100" b="1" i="0" u="none" strike="noStrike" noProof="0" dirty="0">
                          <a:solidFill>
                            <a:schemeClr val="tx1"/>
                          </a:solidFill>
                          <a:latin typeface="Calibri"/>
                        </a:rPr>
                        <a:t>Physical health </a:t>
                      </a:r>
                    </a:p>
                    <a:p>
                      <a:pPr marL="285750" lvl="0" indent="-285750" algn="l">
                        <a:buClr>
                          <a:srgbClr val="000000"/>
                        </a:buClr>
                        <a:buFont typeface="Arial,Sans-Serif"/>
                        <a:buChar char="•"/>
                      </a:pPr>
                      <a:r>
                        <a:rPr lang="en-GB" sz="1100" b="1" i="0" u="none" strike="noStrike" noProof="0" dirty="0">
                          <a:solidFill>
                            <a:schemeClr val="tx1"/>
                          </a:solidFill>
                          <a:latin typeface="Calibri"/>
                        </a:rPr>
                        <a:t>Puberty</a:t>
                      </a:r>
                    </a:p>
                    <a:p>
                      <a:pPr marL="285750" lvl="0" indent="-285750" algn="l">
                        <a:buClr>
                          <a:srgbClr val="000000"/>
                        </a:buClr>
                        <a:buFont typeface="Arial,Sans-Serif"/>
                        <a:buChar char="•"/>
                      </a:pPr>
                      <a:r>
                        <a:rPr lang="en-GB" sz="1100" b="1" i="0" u="none" strike="noStrike" noProof="0" dirty="0">
                          <a:solidFill>
                            <a:schemeClr val="tx1"/>
                          </a:solidFill>
                          <a:latin typeface="Calibri"/>
                        </a:rPr>
                        <a:t>FGM</a:t>
                      </a:r>
                    </a:p>
                    <a:p>
                      <a:pPr marL="285750" lvl="0" indent="-285750" algn="l">
                        <a:buClr>
                          <a:srgbClr val="000000"/>
                        </a:buClr>
                        <a:buFont typeface="Arial,Sans-Serif"/>
                        <a:buChar char="•"/>
                      </a:pPr>
                      <a:r>
                        <a:rPr lang="en-GB" sz="1100" b="1" i="0" u="none" strike="noStrike" noProof="0" dirty="0">
                          <a:solidFill>
                            <a:schemeClr val="tx1"/>
                          </a:solidFill>
                          <a:latin typeface="Calibri"/>
                        </a:rPr>
                        <a:t>Child on child abuse</a:t>
                      </a:r>
                    </a:p>
                    <a:p>
                      <a:pPr marL="285750" lvl="0" indent="-285750" algn="l">
                        <a:buClr>
                          <a:srgbClr val="000000"/>
                        </a:buClr>
                        <a:buFont typeface="Arial,Sans-Serif"/>
                        <a:buChar char="•"/>
                      </a:pPr>
                      <a:r>
                        <a:rPr lang="en-GB" sz="1100" b="1" i="0" u="none" strike="noStrike" noProof="0" dirty="0">
                          <a:solidFill>
                            <a:schemeClr val="tx1"/>
                          </a:solidFill>
                          <a:latin typeface="Calibri"/>
                        </a:rPr>
                        <a:t>Personal safety</a:t>
                      </a:r>
                    </a:p>
                    <a:p>
                      <a:pPr marL="285750" lvl="0" indent="-285750" algn="l">
                        <a:buClr>
                          <a:srgbClr val="000000"/>
                        </a:buClr>
                        <a:buFont typeface="Arial,Sans-Serif"/>
                        <a:buChar char="•"/>
                      </a:pPr>
                      <a:r>
                        <a:rPr lang="en-GB" sz="1100" b="1" i="0" u="none" strike="noStrike" noProof="0" dirty="0">
                          <a:solidFill>
                            <a:schemeClr val="tx1"/>
                          </a:solidFill>
                          <a:latin typeface="Calibri"/>
                        </a:rPr>
                        <a:t>Mental wellbeing</a:t>
                      </a:r>
                    </a:p>
                    <a:p>
                      <a:pPr marL="285750" lvl="0" indent="-285750" algn="l">
                        <a:buClr>
                          <a:srgbClr val="000000"/>
                        </a:buClr>
                        <a:buFont typeface="Arial,Sans-Serif"/>
                        <a:buChar char="•"/>
                      </a:pPr>
                      <a:endParaRPr lang="en-GB" sz="1100" b="1" i="0" u="none" strike="noStrike" noProof="0" dirty="0">
                        <a:solidFill>
                          <a:schemeClr val="tx1"/>
                        </a:solidFill>
                        <a:latin typeface="Calibri"/>
                      </a:endParaRPr>
                    </a:p>
                  </a:txBody>
                  <a:tcPr marL="65314" marR="65314" marT="32657" marB="32657">
                    <a:solidFill>
                      <a:srgbClr val="FFC000"/>
                    </a:solidFill>
                  </a:tcPr>
                </a:tc>
                <a:tc rowSpan="2">
                  <a:txBody>
                    <a:bodyPr/>
                    <a:lstStyle/>
                    <a:p>
                      <a:pPr marL="0" indent="0">
                        <a:buFont typeface="Arial" panose="020B0604020202020204" pitchFamily="34" charset="0"/>
                        <a:buNone/>
                      </a:pPr>
                      <a:r>
                        <a:rPr lang="en-GB" sz="1100" b="1" dirty="0">
                          <a:latin typeface="+mj-lt"/>
                        </a:rPr>
                        <a:t>RE – Philosophy: Studying ideas about the nature and origins of knowledge and belief</a:t>
                      </a:r>
                    </a:p>
                    <a:p>
                      <a:pPr marL="0" indent="0">
                        <a:buFont typeface="Arial" panose="020B0604020202020204" pitchFamily="34" charset="0"/>
                        <a:buNone/>
                      </a:pPr>
                      <a:r>
                        <a:rPr lang="en-GB" sz="1100" b="1" dirty="0">
                          <a:latin typeface="+mj-lt"/>
                        </a:rPr>
                        <a:t>What do we know and how do we know it?</a:t>
                      </a:r>
                    </a:p>
                  </a:txBody>
                  <a:tcPr marL="65314" marR="65314" marT="32657" marB="32657">
                    <a:solidFill>
                      <a:schemeClr val="bg1"/>
                    </a:solidFill>
                  </a:tcPr>
                </a:tc>
                <a:extLst>
                  <a:ext uri="{0D108BD9-81ED-4DB2-BD59-A6C34878D82A}">
                    <a16:rowId xmlns:a16="http://schemas.microsoft.com/office/drawing/2014/main" val="3425249000"/>
                  </a:ext>
                </a:extLst>
              </a:tr>
              <a:tr h="719827">
                <a:tc vMerge="1">
                  <a:txBody>
                    <a:bodyPr/>
                    <a:lstStyle/>
                    <a:p>
                      <a:endParaRPr lang="en-GB"/>
                    </a:p>
                  </a:txBody>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RE: An introduction to RE at Shuttleworth College</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Religion and belief in our local area: Is everyone religious </a:t>
                      </a: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RE – Eastern religions: What does it mean to be a Hindu?</a:t>
                      </a:r>
                    </a:p>
                  </a:txBody>
                  <a:tcPr marL="65314" marR="65314" marT="32657" marB="32657">
                    <a:solidFill>
                      <a:schemeClr val="bg1"/>
                    </a:solidFill>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Online safety</a:t>
                      </a:r>
                    </a:p>
                    <a:p>
                      <a:pPr marL="285750" lvl="0" indent="-285750" algn="l">
                        <a:buClr>
                          <a:srgbClr val="000000"/>
                        </a:buClr>
                        <a:buFont typeface="Arial,Sans-Serif"/>
                        <a:buChar char="•"/>
                      </a:pPr>
                      <a:r>
                        <a:rPr lang="en-GB" sz="1100" b="1" i="0" u="none" strike="noStrike" noProof="0" dirty="0">
                          <a:solidFill>
                            <a:schemeClr val="tx1"/>
                          </a:solidFill>
                          <a:latin typeface="Calibri"/>
                        </a:rPr>
                        <a:t>Online safety/managing  content</a:t>
                      </a:r>
                    </a:p>
                    <a:p>
                      <a:pPr marL="285750" lvl="0" indent="-285750" algn="l">
                        <a:buClr>
                          <a:srgbClr val="000000"/>
                        </a:buClr>
                        <a:buFont typeface="Arial,Sans-Serif"/>
                        <a:buChar char="•"/>
                      </a:pPr>
                      <a:r>
                        <a:rPr lang="en-GB" sz="1100" b="1" i="0" u="none" strike="noStrike" noProof="0" dirty="0">
                          <a:solidFill>
                            <a:schemeClr val="tx1"/>
                          </a:solidFill>
                          <a:latin typeface="Calibri"/>
                        </a:rPr>
                        <a:t>AI and deepfakes </a:t>
                      </a:r>
                    </a:p>
                  </a:txBody>
                  <a:tcPr marL="65314" marR="65314" marT="32657" marB="32657">
                    <a:solidFill>
                      <a:srgbClr val="FFC000"/>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100770616"/>
                  </a:ext>
                </a:extLst>
              </a:tr>
              <a:tr h="883796">
                <a:tc rowSpan="2">
                  <a:txBody>
                    <a:bodyPr/>
                    <a:lstStyle/>
                    <a:p>
                      <a:r>
                        <a:rPr lang="en-GB" sz="1600" b="1" dirty="0"/>
                        <a:t>Year 8</a:t>
                      </a:r>
                    </a:p>
                  </a:txBody>
                  <a:tcPr marL="65314" marR="65314" marT="32657" marB="32657"/>
                </a:tc>
                <a:tc rowSpan="2">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British Values and keeping safe</a:t>
                      </a:r>
                    </a:p>
                    <a:p>
                      <a:pPr marL="342900" indent="-342900">
                        <a:buFont typeface="Arial" panose="020B0604020202020204" pitchFamily="34" charset="0"/>
                        <a:buChar char="•"/>
                      </a:pPr>
                      <a:r>
                        <a:rPr lang="en-GB" sz="1100" b="1" kern="1200" dirty="0">
                          <a:solidFill>
                            <a:schemeClr val="tx1"/>
                          </a:solidFill>
                          <a:latin typeface="+mn-lt"/>
                          <a:ea typeface="+mn-ea"/>
                          <a:cs typeface="+mn-cs"/>
                        </a:rPr>
                        <a:t>Knife crime</a:t>
                      </a:r>
                    </a:p>
                    <a:p>
                      <a:pPr marL="342900" indent="-342900">
                        <a:buFont typeface="Arial" panose="020B0604020202020204" pitchFamily="34" charset="0"/>
                        <a:buChar char="•"/>
                      </a:pPr>
                      <a:r>
                        <a:rPr lang="en-GB" sz="1100" b="1" kern="1200" dirty="0">
                          <a:solidFill>
                            <a:schemeClr val="tx1"/>
                          </a:solidFill>
                          <a:latin typeface="+mn-lt"/>
                          <a:ea typeface="+mn-ea"/>
                          <a:cs typeface="+mn-cs"/>
                        </a:rPr>
                        <a:t>Role models</a:t>
                      </a:r>
                    </a:p>
                    <a:p>
                      <a:pPr marL="342900" indent="-342900">
                        <a:buFont typeface="Arial" panose="020B0604020202020204" pitchFamily="34" charset="0"/>
                        <a:buChar char="•"/>
                      </a:pPr>
                      <a:r>
                        <a:rPr lang="en-GB" sz="1100" b="1" kern="1200" dirty="0">
                          <a:solidFill>
                            <a:schemeClr val="tx1"/>
                          </a:solidFill>
                          <a:latin typeface="+mn-lt"/>
                          <a:ea typeface="+mn-ea"/>
                          <a:cs typeface="+mn-cs"/>
                        </a:rPr>
                        <a:t>Serious/organised crime</a:t>
                      </a:r>
                    </a:p>
                    <a:p>
                      <a:pPr marL="342900" indent="-342900">
                        <a:buFont typeface="Arial" panose="020B0604020202020204" pitchFamily="34" charset="0"/>
                        <a:buChar char="•"/>
                      </a:pPr>
                      <a:r>
                        <a:rPr lang="en-GB" sz="1100" b="1" kern="1200" dirty="0">
                          <a:solidFill>
                            <a:schemeClr val="tx1"/>
                          </a:solidFill>
                          <a:latin typeface="+mn-lt"/>
                          <a:ea typeface="+mn-ea"/>
                          <a:cs typeface="+mn-cs"/>
                        </a:rPr>
                        <a:t>County lines</a:t>
                      </a:r>
                    </a:p>
                    <a:p>
                      <a:pPr marL="342900" indent="-342900">
                        <a:buFont typeface="Arial" panose="020B0604020202020204" pitchFamily="34" charset="0"/>
                        <a:buChar char="•"/>
                      </a:pPr>
                      <a:r>
                        <a:rPr lang="en-GB" sz="1100" b="1" kern="1200" dirty="0">
                          <a:solidFill>
                            <a:schemeClr val="tx1"/>
                          </a:solidFill>
                          <a:latin typeface="+mn-lt"/>
                          <a:ea typeface="+mn-ea"/>
                          <a:cs typeface="+mn-cs"/>
                        </a:rPr>
                        <a:t>Exploitation </a:t>
                      </a:r>
                    </a:p>
                    <a:p>
                      <a:pPr marL="342900" indent="-342900">
                        <a:buFont typeface="Arial" panose="020B0604020202020204" pitchFamily="34" charset="0"/>
                        <a:buChar char="•"/>
                      </a:pPr>
                      <a:r>
                        <a:rPr lang="en-GB" sz="1100" b="1" kern="1200" dirty="0">
                          <a:solidFill>
                            <a:schemeClr val="tx1"/>
                          </a:solidFill>
                          <a:latin typeface="+mn-lt"/>
                          <a:ea typeface="+mn-ea"/>
                          <a:cs typeface="+mn-cs"/>
                        </a:rPr>
                        <a:t>Age of criminal responsibility</a:t>
                      </a:r>
                    </a:p>
                    <a:p>
                      <a:pPr marL="342900" indent="-342900">
                        <a:buFont typeface="Arial" panose="020B0604020202020204" pitchFamily="34" charset="0"/>
                        <a:buChar char="•"/>
                      </a:pPr>
                      <a:r>
                        <a:rPr lang="en-GB" sz="1100" b="1" kern="1200" dirty="0">
                          <a:solidFill>
                            <a:schemeClr val="tx1"/>
                          </a:solidFill>
                          <a:latin typeface="+mn-lt"/>
                          <a:ea typeface="+mn-ea"/>
                          <a:cs typeface="+mn-cs"/>
                        </a:rPr>
                        <a:t>Prevent/extremism/</a:t>
                      </a:r>
                    </a:p>
                    <a:p>
                      <a:pPr marL="342900" indent="-342900">
                        <a:buFont typeface="Arial" panose="020B0604020202020204" pitchFamily="34" charset="0"/>
                        <a:buChar char="•"/>
                      </a:pPr>
                      <a:r>
                        <a:rPr lang="en-GB" sz="1100" b="1" kern="1200" dirty="0">
                          <a:solidFill>
                            <a:schemeClr val="tx1"/>
                          </a:solidFill>
                          <a:latin typeface="+mn-lt"/>
                          <a:ea typeface="+mn-ea"/>
                          <a:cs typeface="+mn-cs"/>
                        </a:rPr>
                        <a:t>radicalisation </a:t>
                      </a:r>
                    </a:p>
                  </a:txBody>
                  <a:tcPr marL="65314" marR="65314" marT="32657" marB="32657">
                    <a:solidFill>
                      <a:srgbClr val="33CCFF"/>
                    </a:solidFill>
                  </a:tcPr>
                </a:tc>
                <a:tc rowSpan="2">
                  <a:txBody>
                    <a:bodyPr/>
                    <a:lstStyle/>
                    <a:p>
                      <a:pPr marL="0" indent="0">
                        <a:buFont typeface="Arial" panose="020B0604020202020204" pitchFamily="34" charset="0"/>
                        <a:buNone/>
                      </a:pPr>
                      <a:r>
                        <a:rPr lang="en-GB" sz="1100" b="1" kern="1200" dirty="0">
                          <a:solidFill>
                            <a:schemeClr val="tx1"/>
                          </a:solidFill>
                          <a:latin typeface="+mn-lt"/>
                          <a:ea typeface="+mn-ea"/>
                          <a:cs typeface="+mn-cs"/>
                        </a:rPr>
                        <a:t>RE – Worship: How do people express their beliefs? </a:t>
                      </a:r>
                    </a:p>
                  </a:txBody>
                  <a:tcPr marL="65314" marR="65314" marT="32657" marB="32657">
                    <a:solidFill>
                      <a:schemeClr val="bg1"/>
                    </a:solidFill>
                  </a:tcPr>
                </a:tc>
                <a:tc rowSpan="2">
                  <a:txBody>
                    <a:bodyPr/>
                    <a:lstStyle/>
                    <a:p>
                      <a:pPr marL="0" indent="0">
                        <a:buFont typeface="Arial" panose="020B0604020202020204" pitchFamily="34" charset="0"/>
                        <a:buNone/>
                      </a:pPr>
                      <a:r>
                        <a:rPr lang="en-GB" sz="1100" b="1" dirty="0">
                          <a:latin typeface="+mj-lt"/>
                        </a:rPr>
                        <a:t>PSHE: Families, relationships and emotions</a:t>
                      </a:r>
                    </a:p>
                    <a:p>
                      <a:pPr marL="171450" indent="-171450">
                        <a:buFont typeface="Arial" panose="020B0604020202020204" pitchFamily="34" charset="0"/>
                        <a:buChar char="•"/>
                      </a:pPr>
                      <a:r>
                        <a:rPr lang="en-GB" sz="1100" b="1" dirty="0">
                          <a:latin typeface="+mj-lt"/>
                        </a:rPr>
                        <a:t>Roles in the family</a:t>
                      </a:r>
                    </a:p>
                    <a:p>
                      <a:pPr marL="171450" indent="-171450">
                        <a:buFont typeface="Arial" panose="020B0604020202020204" pitchFamily="34" charset="0"/>
                        <a:buChar char="•"/>
                      </a:pPr>
                      <a:r>
                        <a:rPr lang="en-GB" sz="1100" b="1" dirty="0">
                          <a:latin typeface="+mj-lt"/>
                        </a:rPr>
                        <a:t>Healthy and unhealthy relationships</a:t>
                      </a:r>
                    </a:p>
                    <a:p>
                      <a:pPr marL="171450" indent="-171450">
                        <a:buFont typeface="Arial" panose="020B0604020202020204" pitchFamily="34" charset="0"/>
                        <a:buChar char="•"/>
                      </a:pPr>
                      <a:r>
                        <a:rPr lang="en-GB" sz="1100" b="1" dirty="0">
                          <a:latin typeface="+mj-lt"/>
                        </a:rPr>
                        <a:t>Changing relationships</a:t>
                      </a:r>
                    </a:p>
                    <a:p>
                      <a:pPr marL="171450" indent="-171450">
                        <a:buFont typeface="Arial" panose="020B0604020202020204" pitchFamily="34" charset="0"/>
                        <a:buChar char="•"/>
                      </a:pPr>
                      <a:r>
                        <a:rPr lang="en-GB" sz="1100" b="1" dirty="0">
                          <a:latin typeface="+mj-lt"/>
                        </a:rPr>
                        <a:t>Managing change, loss, grief</a:t>
                      </a:r>
                    </a:p>
                    <a:p>
                      <a:pPr marL="171450" indent="-171450">
                        <a:buFont typeface="Arial" panose="020B0604020202020204" pitchFamily="34" charset="0"/>
                        <a:buChar char="•"/>
                      </a:pPr>
                      <a:r>
                        <a:rPr lang="en-GB" sz="1100" b="1" dirty="0">
                          <a:latin typeface="+mj-lt"/>
                        </a:rPr>
                        <a:t>Consent </a:t>
                      </a:r>
                    </a:p>
                    <a:p>
                      <a:pPr marL="171450" indent="-171450">
                        <a:buFont typeface="Arial" panose="020B0604020202020204" pitchFamily="34" charset="0"/>
                        <a:buChar char="•"/>
                      </a:pPr>
                      <a:r>
                        <a:rPr lang="en-GB" sz="1100" b="1" dirty="0">
                          <a:latin typeface="+mj-lt"/>
                        </a:rPr>
                        <a:t>Laws surrounding relationships families and marriage </a:t>
                      </a:r>
                    </a:p>
                  </a:txBody>
                  <a:tcPr marL="65314" marR="65314" marT="32657" marB="32657">
                    <a:solidFill>
                      <a:srgbClr val="99FF66"/>
                    </a:solidFill>
                  </a:tcPr>
                </a:tc>
                <a:tc rowSpan="2">
                  <a:txBody>
                    <a:bodyPr/>
                    <a:lstStyle/>
                    <a:p>
                      <a:pPr marL="0" indent="0">
                        <a:buFont typeface="Arial" panose="020B0604020202020204" pitchFamily="34" charset="0"/>
                        <a:buNone/>
                      </a:pPr>
                      <a:r>
                        <a:rPr lang="en-GB" sz="1100" b="1" dirty="0">
                          <a:latin typeface="+mj-lt"/>
                        </a:rPr>
                        <a:t>RE – Faith in action: What does it mean to ‘love our neighbour’?</a:t>
                      </a:r>
                    </a:p>
                  </a:txBody>
                  <a:tcPr marL="65314" marR="65314" marT="32657" marB="32657">
                    <a:solidFill>
                      <a:schemeClr val="bg1"/>
                    </a:solidFill>
                  </a:tcPr>
                </a:tc>
                <a:tc>
                  <a:txBody>
                    <a:bodyPr/>
                    <a:lstStyle/>
                    <a:p>
                      <a:pPr marL="0" indent="0">
                        <a:buFont typeface="Arial" panose="020B0604020202020204" pitchFamily="34" charset="0"/>
                        <a:buNone/>
                      </a:pPr>
                      <a:r>
                        <a:rPr lang="en-GB" sz="1100" b="1" dirty="0">
                          <a:latin typeface="+mj-lt"/>
                        </a:rPr>
                        <a:t>PSHE: Careers: Study skills and setting goals</a:t>
                      </a:r>
                    </a:p>
                    <a:p>
                      <a:pPr marL="285750" indent="-285750">
                        <a:buFont typeface="Arial" panose="020B0604020202020204" pitchFamily="34" charset="0"/>
                        <a:buChar char="•"/>
                      </a:pPr>
                      <a:r>
                        <a:rPr lang="en-GB" sz="1100" b="1" kern="1200" dirty="0">
                          <a:solidFill>
                            <a:schemeClr val="tx1"/>
                          </a:solidFill>
                          <a:latin typeface="+mn-lt"/>
                          <a:ea typeface="+mn-ea"/>
                          <a:cs typeface="+mn-cs"/>
                        </a:rPr>
                        <a:t>Soft skills and communication </a:t>
                      </a:r>
                    </a:p>
                    <a:p>
                      <a:pPr marL="285750" indent="-285750">
                        <a:buFont typeface="Arial" panose="020B0604020202020204" pitchFamily="34" charset="0"/>
                        <a:buChar char="•"/>
                      </a:pPr>
                      <a:r>
                        <a:rPr lang="en-GB" sz="1100" b="1" kern="1200" dirty="0">
                          <a:solidFill>
                            <a:schemeClr val="tx1"/>
                          </a:solidFill>
                          <a:latin typeface="+mn-lt"/>
                          <a:ea typeface="+mn-ea"/>
                          <a:cs typeface="+mn-cs"/>
                        </a:rPr>
                        <a:t>Employment and work</a:t>
                      </a:r>
                      <a:endParaRPr lang="en-GB" sz="1100" b="1" dirty="0">
                        <a:latin typeface="+mj-lt"/>
                      </a:endParaRPr>
                    </a:p>
                  </a:txBody>
                  <a:tcPr marL="65314" marR="65314" marT="32657" marB="32657">
                    <a:solidFill>
                      <a:srgbClr val="FFFF00"/>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RE – The problem of evil and suffering: Where is God?</a:t>
                      </a:r>
                    </a:p>
                    <a:p>
                      <a:pPr marL="0" indent="0">
                        <a:buFont typeface="Arial" panose="020B0604020202020204" pitchFamily="34" charset="0"/>
                        <a:buNone/>
                      </a:pPr>
                      <a:r>
                        <a:rPr lang="en-GB" sz="1100" b="1" dirty="0">
                          <a:latin typeface="+mj-lt"/>
                        </a:rPr>
                        <a:t> </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extLst>
                  <a:ext uri="{0D108BD9-81ED-4DB2-BD59-A6C34878D82A}">
                    <a16:rowId xmlns:a16="http://schemas.microsoft.com/office/drawing/2014/main" val="781559407"/>
                  </a:ext>
                </a:extLst>
              </a:tr>
              <a:tr h="104777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RE – The problem of evil and suffering: Where is God?</a:t>
                      </a:r>
                      <a:endParaRPr lang="en-GB" sz="1100" b="1" dirty="0">
                        <a:latin typeface="+mj-lt"/>
                      </a:endParaRPr>
                    </a:p>
                  </a:txBody>
                  <a:tcPr marL="65314" marR="65314" marT="32657" marB="32657">
                    <a:solidFill>
                      <a:schemeClr val="bg1"/>
                    </a:solidFill>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Healthy lifestyles </a:t>
                      </a:r>
                    </a:p>
                    <a:p>
                      <a:pPr marL="171450" indent="-171450">
                        <a:buFont typeface="Arial" panose="020B0604020202020204" pitchFamily="34" charset="0"/>
                        <a:buChar char="•"/>
                      </a:pPr>
                      <a:r>
                        <a:rPr lang="en-GB" sz="1100" b="1" kern="1200" dirty="0">
                          <a:solidFill>
                            <a:schemeClr val="tx1"/>
                          </a:solidFill>
                          <a:latin typeface="+mn-lt"/>
                          <a:ea typeface="+mn-ea"/>
                          <a:cs typeface="+mn-cs"/>
                        </a:rPr>
                        <a:t>Diet/Exercise</a:t>
                      </a:r>
                    </a:p>
                    <a:p>
                      <a:pPr marL="171450" indent="-171450">
                        <a:buFont typeface="Arial" panose="020B0604020202020204" pitchFamily="34" charset="0"/>
                        <a:buChar char="•"/>
                      </a:pPr>
                      <a:r>
                        <a:rPr lang="en-GB" sz="1100" b="1" kern="1200" dirty="0">
                          <a:solidFill>
                            <a:schemeClr val="tx1"/>
                          </a:solidFill>
                          <a:latin typeface="+mn-lt"/>
                          <a:ea typeface="+mn-ea"/>
                          <a:cs typeface="+mn-cs"/>
                        </a:rPr>
                        <a:t>Smoking/vaping </a:t>
                      </a:r>
                    </a:p>
                    <a:p>
                      <a:pPr marL="171450" indent="-171450">
                        <a:buFont typeface="Arial" panose="020B0604020202020204" pitchFamily="34" charset="0"/>
                        <a:buChar char="•"/>
                      </a:pPr>
                      <a:r>
                        <a:rPr lang="en-GB" sz="1100" b="1" kern="1200" dirty="0">
                          <a:solidFill>
                            <a:schemeClr val="tx1"/>
                          </a:solidFill>
                          <a:latin typeface="+mn-lt"/>
                          <a:ea typeface="+mn-ea"/>
                          <a:cs typeface="+mn-cs"/>
                        </a:rPr>
                        <a:t>Risky behaviour</a:t>
                      </a:r>
                    </a:p>
                    <a:p>
                      <a:pPr marL="171450" indent="-171450">
                        <a:buFont typeface="Arial" panose="020B0604020202020204" pitchFamily="34" charset="0"/>
                        <a:buChar char="•"/>
                      </a:pPr>
                      <a:r>
                        <a:rPr lang="en-GB" sz="1100" b="1" kern="1200" dirty="0">
                          <a:solidFill>
                            <a:schemeClr val="tx1"/>
                          </a:solidFill>
                          <a:latin typeface="+mn-lt"/>
                          <a:ea typeface="+mn-ea"/>
                          <a:cs typeface="+mn-cs"/>
                        </a:rPr>
                        <a:t>Personal health responsibility</a:t>
                      </a:r>
                    </a:p>
                  </a:txBody>
                  <a:tcPr marL="65314" marR="65314" marT="32657" marB="32657">
                    <a:solidFill>
                      <a:srgbClr val="FFC000"/>
                    </a:solidFill>
                  </a:tcPr>
                </a:tc>
                <a:extLst>
                  <a:ext uri="{0D108BD9-81ED-4DB2-BD59-A6C34878D82A}">
                    <a16:rowId xmlns:a16="http://schemas.microsoft.com/office/drawing/2014/main" val="2614577786"/>
                  </a:ext>
                </a:extLst>
              </a:tr>
              <a:tr h="719814">
                <a:tc rowSpan="3">
                  <a:txBody>
                    <a:bodyPr/>
                    <a:lstStyle/>
                    <a:p>
                      <a:r>
                        <a:rPr lang="en-GB" sz="1600" b="1" dirty="0"/>
                        <a:t>Year 9</a:t>
                      </a:r>
                    </a:p>
                  </a:txBody>
                  <a:tcPr marL="65314" marR="65314" marT="32657" marB="32657"/>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Money management</a:t>
                      </a:r>
                    </a:p>
                    <a:p>
                      <a:pPr marL="0" indent="0">
                        <a:buFont typeface="Arial" panose="020B0604020202020204" pitchFamily="34" charset="0"/>
                        <a:buNone/>
                      </a:pPr>
                      <a:r>
                        <a:rPr lang="en-GB" sz="1100" b="1" kern="1200" dirty="0">
                          <a:solidFill>
                            <a:schemeClr val="tx1"/>
                          </a:solidFill>
                          <a:latin typeface="+mn-lt"/>
                          <a:ea typeface="+mn-ea"/>
                          <a:cs typeface="+mn-cs"/>
                        </a:rPr>
                        <a:t>Credit vs debt</a:t>
                      </a:r>
                    </a:p>
                    <a:p>
                      <a:pPr marL="0" indent="0">
                        <a:buFont typeface="Arial" panose="020B0604020202020204" pitchFamily="34" charset="0"/>
                        <a:buNone/>
                      </a:pPr>
                      <a:r>
                        <a:rPr lang="en-GB" sz="1100" b="1" kern="1200" dirty="0">
                          <a:solidFill>
                            <a:schemeClr val="tx1"/>
                          </a:solidFill>
                          <a:latin typeface="+mn-lt"/>
                          <a:ea typeface="+mn-ea"/>
                          <a:cs typeface="+mn-cs"/>
                        </a:rPr>
                        <a:t>Budgeting</a:t>
                      </a:r>
                    </a:p>
                    <a:p>
                      <a:pPr marL="0" indent="0">
                        <a:buFont typeface="Arial" panose="020B0604020202020204" pitchFamily="34" charset="0"/>
                        <a:buNone/>
                      </a:pPr>
                      <a:r>
                        <a:rPr lang="en-GB" sz="1100" b="1" kern="1200" dirty="0">
                          <a:solidFill>
                            <a:schemeClr val="tx1"/>
                          </a:solidFill>
                          <a:latin typeface="+mn-lt"/>
                          <a:ea typeface="+mn-ea"/>
                          <a:cs typeface="+mn-cs"/>
                        </a:rPr>
                        <a:t>Borrowing  </a:t>
                      </a:r>
                    </a:p>
                  </a:txBody>
                  <a:tcPr marL="65314" marR="65314" marT="32657" marB="32657">
                    <a:solidFill>
                      <a:srgbClr val="4FD1FF"/>
                    </a:solidFill>
                  </a:tcPr>
                </a:tc>
                <a:tc rowSpan="3">
                  <a:txBody>
                    <a:bodyPr/>
                    <a:lstStyle/>
                    <a:p>
                      <a:pPr marL="0" indent="0">
                        <a:buFont typeface="Arial" panose="020B0604020202020204" pitchFamily="34" charset="0"/>
                        <a:buNone/>
                      </a:pPr>
                      <a:r>
                        <a:rPr lang="en-GB" sz="1100" b="1" dirty="0">
                          <a:latin typeface="+mj-lt"/>
                        </a:rPr>
                        <a:t>RE – The Value of life: Is all life equally special?</a:t>
                      </a:r>
                    </a:p>
                  </a:txBody>
                  <a:tcPr marL="65314" marR="65314" marT="32657" marB="32657">
                    <a:solidFill>
                      <a:schemeClr val="bg1"/>
                    </a:solidFill>
                  </a:tcPr>
                </a:tc>
                <a:tc rowSpan="2">
                  <a:txBody>
                    <a:bodyPr/>
                    <a:lstStyle/>
                    <a:p>
                      <a:pPr marL="0" indent="0">
                        <a:buFont typeface="Arial" panose="020B0604020202020204" pitchFamily="34" charset="0"/>
                        <a:buNone/>
                      </a:pPr>
                      <a:r>
                        <a:rPr lang="en-GB" sz="1100" b="1" dirty="0">
                          <a:latin typeface="+mj-lt"/>
                        </a:rPr>
                        <a:t>PSHE: Careers and options</a:t>
                      </a:r>
                    </a:p>
                    <a:p>
                      <a:pPr marL="285750" indent="-285750">
                        <a:buFont typeface="Arial" panose="020B0604020202020204" pitchFamily="34" charset="0"/>
                        <a:buChar char="•"/>
                      </a:pPr>
                      <a:r>
                        <a:rPr lang="en-GB" sz="1100" b="1" dirty="0">
                          <a:latin typeface="+mj-lt"/>
                        </a:rPr>
                        <a:t> </a:t>
                      </a:r>
                      <a:r>
                        <a:rPr lang="en-GB" sz="1100" b="1" kern="1200" dirty="0">
                          <a:solidFill>
                            <a:schemeClr val="tx1"/>
                          </a:solidFill>
                          <a:latin typeface="+mn-lt"/>
                          <a:ea typeface="+mn-ea"/>
                          <a:cs typeface="+mn-cs"/>
                        </a:rPr>
                        <a:t>Ambition</a:t>
                      </a:r>
                    </a:p>
                    <a:p>
                      <a:pPr marL="285750" indent="-285750">
                        <a:buFont typeface="Arial" panose="020B0604020202020204" pitchFamily="34" charset="0"/>
                        <a:buChar char="•"/>
                      </a:pPr>
                      <a:r>
                        <a:rPr lang="en-GB" sz="1100" b="1" kern="1200" dirty="0">
                          <a:solidFill>
                            <a:schemeClr val="tx1"/>
                          </a:solidFill>
                          <a:latin typeface="+mn-lt"/>
                          <a:ea typeface="+mn-ea"/>
                          <a:cs typeface="+mn-cs"/>
                        </a:rPr>
                        <a:t>Options </a:t>
                      </a:r>
                    </a:p>
                    <a:p>
                      <a:pPr marL="285750" indent="-285750">
                        <a:buFont typeface="Arial" panose="020B0604020202020204" pitchFamily="34" charset="0"/>
                        <a:buChar char="•"/>
                      </a:pPr>
                      <a:r>
                        <a:rPr lang="en-GB" sz="1100" b="1" kern="1200" dirty="0">
                          <a:solidFill>
                            <a:schemeClr val="tx1"/>
                          </a:solidFill>
                          <a:latin typeface="+mn-lt"/>
                          <a:ea typeface="+mn-ea"/>
                          <a:cs typeface="+mn-cs"/>
                        </a:rPr>
                        <a:t>Future skills</a:t>
                      </a:r>
                    </a:p>
                    <a:p>
                      <a:pPr marL="285750" indent="-285750">
                        <a:buFont typeface="Arial" panose="020B0604020202020204" pitchFamily="34" charset="0"/>
                        <a:buChar char="•"/>
                      </a:pPr>
                      <a:r>
                        <a:rPr lang="en-GB" sz="1100" b="1" kern="1200" dirty="0">
                          <a:solidFill>
                            <a:schemeClr val="tx1"/>
                          </a:solidFill>
                          <a:latin typeface="+mn-lt"/>
                          <a:ea typeface="+mn-ea"/>
                          <a:cs typeface="+mn-cs"/>
                        </a:rPr>
                        <a:t>Employment and work</a:t>
                      </a:r>
                    </a:p>
                  </a:txBody>
                  <a:tcPr marL="65314" marR="65314" marT="32657" marB="32657">
                    <a:solidFill>
                      <a:srgbClr val="FFFF00"/>
                    </a:solidFill>
                  </a:tcPr>
                </a:tc>
                <a:tc rowSpan="3">
                  <a:txBody>
                    <a:bodyPr/>
                    <a:lstStyle/>
                    <a:p>
                      <a:pPr marL="0" indent="0">
                        <a:buFont typeface="Arial" panose="020B0604020202020204" pitchFamily="34" charset="0"/>
                        <a:buNone/>
                      </a:pPr>
                      <a:r>
                        <a:rPr lang="en-GB" sz="1100" b="1" dirty="0">
                          <a:latin typeface="+mj-lt"/>
                        </a:rPr>
                        <a:t>RE – Religion and the modern world: Is religion positive or negative in the modern world?</a:t>
                      </a:r>
                    </a:p>
                  </a:txBody>
                  <a:tcPr marL="65314" marR="65314" marT="32657" marB="32657">
                    <a:solidFill>
                      <a:schemeClr val="bg1"/>
                    </a:solidFill>
                  </a:tcPr>
                </a:tc>
                <a:tc rowSpan="3">
                  <a:txBody>
                    <a:bodyPr/>
                    <a:lstStyle/>
                    <a:p>
                      <a:pPr marL="0" indent="0">
                        <a:buFont typeface="Arial" panose="020B0604020202020204" pitchFamily="34" charset="0"/>
                        <a:buNone/>
                      </a:pPr>
                      <a:r>
                        <a:rPr lang="en-GB" sz="1100" b="1" dirty="0">
                          <a:latin typeface="+mj-lt"/>
                        </a:rPr>
                        <a:t>RE – Morality and decision making: How do we make </a:t>
                      </a:r>
                      <a:r>
                        <a:rPr lang="en-GB" sz="1100" b="1">
                          <a:latin typeface="+mj-lt"/>
                        </a:rPr>
                        <a:t>moral decisions? </a:t>
                      </a:r>
                      <a:endParaRPr lang="en-GB" sz="1100" b="1" dirty="0">
                        <a:latin typeface="+mj-lt"/>
                      </a:endParaRPr>
                    </a:p>
                  </a:txBody>
                  <a:tcPr marL="65314" marR="65314" marT="32657" marB="32657">
                    <a:solidFill>
                      <a:schemeClr val="bg1"/>
                    </a:solidFill>
                  </a:tcPr>
                </a:tc>
                <a:tc rowSpan="2">
                  <a:txBody>
                    <a:bodyPr/>
                    <a:lstStyle/>
                    <a:p>
                      <a:pPr marL="0" indent="0">
                        <a:buFont typeface="Arial" panose="020B0604020202020204" pitchFamily="34" charset="0"/>
                        <a:buNone/>
                      </a:pPr>
                      <a:r>
                        <a:rPr lang="en-GB" sz="1100" b="1" dirty="0">
                          <a:latin typeface="+mj-lt"/>
                        </a:rPr>
                        <a:t>PSHE: Drugs and their effects</a:t>
                      </a:r>
                    </a:p>
                    <a:p>
                      <a:pPr marL="171450" indent="-171450">
                        <a:buFont typeface="Arial" panose="020B0604020202020204" pitchFamily="34" charset="0"/>
                        <a:buChar char="•"/>
                      </a:pPr>
                      <a:r>
                        <a:rPr lang="en-GB" sz="1100" b="1" dirty="0">
                          <a:latin typeface="+mj-lt"/>
                        </a:rPr>
                        <a:t>Addiction</a:t>
                      </a:r>
                    </a:p>
                    <a:p>
                      <a:pPr marL="171450" indent="-171450">
                        <a:buFont typeface="Arial" panose="020B0604020202020204" pitchFamily="34" charset="0"/>
                        <a:buChar char="•"/>
                      </a:pPr>
                      <a:r>
                        <a:rPr lang="en-GB" sz="1100" b="1" dirty="0">
                          <a:latin typeface="+mj-lt"/>
                        </a:rPr>
                        <a:t>Legal and illegal drugs</a:t>
                      </a:r>
                    </a:p>
                    <a:p>
                      <a:pPr marL="171450" indent="-171450">
                        <a:buFont typeface="Arial" panose="020B0604020202020204" pitchFamily="34" charset="0"/>
                        <a:buChar char="•"/>
                      </a:pPr>
                      <a:r>
                        <a:rPr lang="en-GB" sz="1100" b="1" dirty="0">
                          <a:latin typeface="+mj-lt"/>
                        </a:rPr>
                        <a:t>Managing risk and influence </a:t>
                      </a:r>
                    </a:p>
                  </a:txBody>
                  <a:tcPr marL="65314" marR="65314" marT="32657" marB="32657">
                    <a:solidFill>
                      <a:srgbClr val="FFC000"/>
                    </a:solidFill>
                  </a:tcPr>
                </a:tc>
                <a:extLst>
                  <a:ext uri="{0D108BD9-81ED-4DB2-BD59-A6C34878D82A}">
                    <a16:rowId xmlns:a16="http://schemas.microsoft.com/office/drawing/2014/main" val="205224597"/>
                  </a:ext>
                </a:extLst>
              </a:tr>
              <a:tr h="163981">
                <a:tc vMerge="1">
                  <a:txBody>
                    <a:bodyPr/>
                    <a:lstStyle/>
                    <a:p>
                      <a:endParaRPr lang="en-GB"/>
                    </a:p>
                  </a:txBody>
                  <a:tcPr/>
                </a:tc>
                <a:tc rowSpan="2">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democracy and power</a:t>
                      </a:r>
                    </a:p>
                    <a:p>
                      <a:pPr marL="0" indent="0">
                        <a:buFont typeface="Arial" panose="020B0604020202020204" pitchFamily="34" charset="0"/>
                        <a:buNone/>
                      </a:pPr>
                      <a:r>
                        <a:rPr lang="en-GB" sz="1100" b="1" kern="1200" dirty="0">
                          <a:solidFill>
                            <a:schemeClr val="tx1"/>
                          </a:solidFill>
                          <a:latin typeface="+mn-lt"/>
                          <a:ea typeface="+mn-ea"/>
                          <a:cs typeface="+mn-cs"/>
                        </a:rPr>
                        <a:t>Monarchy </a:t>
                      </a:r>
                    </a:p>
                    <a:p>
                      <a:pPr marL="0" indent="0">
                        <a:buFont typeface="Arial" panose="020B0604020202020204" pitchFamily="34" charset="0"/>
                        <a:buNone/>
                      </a:pPr>
                      <a:r>
                        <a:rPr lang="en-GB" sz="1100" b="1" kern="1200" dirty="0">
                          <a:solidFill>
                            <a:schemeClr val="tx1"/>
                          </a:solidFill>
                          <a:latin typeface="+mn-lt"/>
                          <a:ea typeface="+mn-ea"/>
                          <a:cs typeface="+mn-cs"/>
                        </a:rPr>
                        <a:t>Voting</a:t>
                      </a:r>
                    </a:p>
                    <a:p>
                      <a:pPr marL="0" indent="0">
                        <a:buFont typeface="Arial" panose="020B0604020202020204" pitchFamily="34" charset="0"/>
                        <a:buNone/>
                      </a:pPr>
                      <a:r>
                        <a:rPr lang="en-GB" sz="1100" b="1" kern="1200" dirty="0">
                          <a:solidFill>
                            <a:schemeClr val="tx1"/>
                          </a:solidFill>
                          <a:latin typeface="+mn-lt"/>
                          <a:ea typeface="+mn-ea"/>
                          <a:cs typeface="+mn-cs"/>
                        </a:rPr>
                        <a:t>democracy</a:t>
                      </a:r>
                    </a:p>
                  </a:txBody>
                  <a:tcPr marL="65314" marR="65314" marT="32657" marB="32657">
                    <a:solidFill>
                      <a:srgbClr val="4FD1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079188715"/>
                  </a:ext>
                </a:extLst>
              </a:tr>
              <a:tr h="796283">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mental wellbeing</a:t>
                      </a:r>
                    </a:p>
                    <a:p>
                      <a:pPr marL="171450" indent="-171450">
                        <a:buFont typeface="Arial" panose="020B0604020202020204" pitchFamily="34" charset="0"/>
                        <a:buChar char="•"/>
                      </a:pPr>
                      <a:r>
                        <a:rPr lang="en-GB" sz="1100" b="1" kern="1200" dirty="0">
                          <a:solidFill>
                            <a:schemeClr val="tx1"/>
                          </a:solidFill>
                          <a:latin typeface="+mn-lt"/>
                          <a:ea typeface="+mn-ea"/>
                          <a:cs typeface="+mn-cs"/>
                        </a:rPr>
                        <a:t>Mental wellbeing</a:t>
                      </a:r>
                    </a:p>
                    <a:p>
                      <a:pPr marL="171450" indent="-171450">
                        <a:buFont typeface="Arial" panose="020B0604020202020204" pitchFamily="34" charset="0"/>
                        <a:buChar char="•"/>
                      </a:pPr>
                      <a:r>
                        <a:rPr lang="en-GB" sz="1100" b="1" kern="1200" dirty="0">
                          <a:solidFill>
                            <a:schemeClr val="tx1"/>
                          </a:solidFill>
                          <a:latin typeface="+mn-lt"/>
                          <a:ea typeface="+mn-ea"/>
                          <a:cs typeface="+mn-cs"/>
                        </a:rPr>
                        <a:t>Gambling</a:t>
                      </a:r>
                    </a:p>
                    <a:p>
                      <a:pPr marL="171450" indent="-171450">
                        <a:buFont typeface="Arial" panose="020B0604020202020204" pitchFamily="34" charset="0"/>
                        <a:buChar char="•"/>
                      </a:pPr>
                      <a:r>
                        <a:rPr lang="en-GB" sz="1100" b="1" kern="1200" dirty="0">
                          <a:solidFill>
                            <a:schemeClr val="tx1"/>
                          </a:solidFill>
                          <a:latin typeface="+mn-lt"/>
                          <a:ea typeface="+mn-ea"/>
                          <a:cs typeface="+mn-cs"/>
                        </a:rPr>
                        <a:t>Body image</a:t>
                      </a:r>
                    </a:p>
                  </a:txBody>
                  <a:tcPr marL="65314" marR="65314" marT="32657" marB="32657">
                    <a:solidFill>
                      <a:srgbClr val="FFC000"/>
                    </a:solidFill>
                  </a:tcPr>
                </a:tc>
                <a:tc vMerge="1">
                  <a:txBody>
                    <a:bodyPr/>
                    <a:lstStyle/>
                    <a:p>
                      <a:endParaRPr lang="en-GB"/>
                    </a:p>
                  </a:txBody>
                  <a:tcPr/>
                </a:tc>
                <a:tc vMerge="1">
                  <a:txBody>
                    <a:bodyPr/>
                    <a:lstStyle/>
                    <a:p>
                      <a:endParaRPr lang="en-GB"/>
                    </a:p>
                  </a:txBody>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Relationships and sexual health</a:t>
                      </a:r>
                    </a:p>
                    <a:p>
                      <a:pPr marL="171450" indent="-171450">
                        <a:buFont typeface="Arial" panose="020B0604020202020204" pitchFamily="34" charset="0"/>
                        <a:buChar char="•"/>
                      </a:pPr>
                      <a:r>
                        <a:rPr lang="en-GB" sz="1100" b="1" kern="1200" dirty="0">
                          <a:solidFill>
                            <a:schemeClr val="tx1"/>
                          </a:solidFill>
                          <a:latin typeface="+mn-lt"/>
                          <a:ea typeface="+mn-ea"/>
                          <a:cs typeface="+mn-cs"/>
                        </a:rPr>
                        <a:t>Relationship values</a:t>
                      </a:r>
                    </a:p>
                    <a:p>
                      <a:pPr marL="171450" indent="-171450">
                        <a:buFont typeface="Arial" panose="020B0604020202020204" pitchFamily="34" charset="0"/>
                        <a:buChar char="•"/>
                      </a:pPr>
                      <a:r>
                        <a:rPr lang="en-GB" sz="1100" b="1" kern="1200" dirty="0">
                          <a:solidFill>
                            <a:schemeClr val="tx1"/>
                          </a:solidFill>
                          <a:latin typeface="+mn-lt"/>
                          <a:ea typeface="+mn-ea"/>
                          <a:cs typeface="+mn-cs"/>
                        </a:rPr>
                        <a:t>Contraception/STI </a:t>
                      </a:r>
                    </a:p>
                    <a:p>
                      <a:pPr marL="171450" indent="-171450">
                        <a:buFont typeface="Arial" panose="020B0604020202020204" pitchFamily="34" charset="0"/>
                        <a:buChar char="•"/>
                      </a:pPr>
                      <a:endParaRPr lang="en-GB" sz="1100" b="1" dirty="0">
                        <a:latin typeface="+mj-lt"/>
                      </a:endParaRPr>
                    </a:p>
                  </a:txBody>
                  <a:tcPr marL="65314" marR="65314" marT="32657" marB="32657">
                    <a:solidFill>
                      <a:srgbClr val="99FF66"/>
                    </a:solidFill>
                  </a:tcPr>
                </a:tc>
                <a:extLst>
                  <a:ext uri="{0D108BD9-81ED-4DB2-BD59-A6C34878D82A}">
                    <a16:rowId xmlns:a16="http://schemas.microsoft.com/office/drawing/2014/main" val="847835098"/>
                  </a:ext>
                </a:extLst>
              </a:tr>
            </a:tbl>
          </a:graphicData>
        </a:graphic>
      </p:graphicFrame>
      <p:sp>
        <p:nvSpPr>
          <p:cNvPr id="14" name="TextBox 13">
            <a:extLst>
              <a:ext uri="{FF2B5EF4-FFF2-40B4-BE49-F238E27FC236}">
                <a16:creationId xmlns:a16="http://schemas.microsoft.com/office/drawing/2014/main" id="{08870E20-F1E2-568D-5E05-BB14A51D43C2}"/>
              </a:ext>
            </a:extLst>
          </p:cNvPr>
          <p:cNvSpPr txBox="1"/>
          <p:nvPr/>
        </p:nvSpPr>
        <p:spPr>
          <a:xfrm>
            <a:off x="2632076" y="476085"/>
            <a:ext cx="2184400" cy="307777"/>
          </a:xfrm>
          <a:prstGeom prst="rect">
            <a:avLst/>
          </a:prstGeom>
          <a:solidFill>
            <a:srgbClr val="99FF66"/>
          </a:solidFill>
        </p:spPr>
        <p:txBody>
          <a:bodyPr wrap="square" rtlCol="0">
            <a:spAutoFit/>
          </a:bodyPr>
          <a:lstStyle/>
          <a:p>
            <a:r>
              <a:rPr lang="en-GB" sz="1400" b="1" dirty="0"/>
              <a:t>PSHE theme: Relationships </a:t>
            </a:r>
          </a:p>
        </p:txBody>
      </p:sp>
      <p:sp>
        <p:nvSpPr>
          <p:cNvPr id="15" name="TextBox 14">
            <a:extLst>
              <a:ext uri="{FF2B5EF4-FFF2-40B4-BE49-F238E27FC236}">
                <a16:creationId xmlns:a16="http://schemas.microsoft.com/office/drawing/2014/main" id="{B67AE213-9435-4578-4C00-3A62FB968DAF}"/>
              </a:ext>
            </a:extLst>
          </p:cNvPr>
          <p:cNvSpPr txBox="1"/>
          <p:nvPr/>
        </p:nvSpPr>
        <p:spPr>
          <a:xfrm>
            <a:off x="4740275" y="468150"/>
            <a:ext cx="3098800" cy="307777"/>
          </a:xfrm>
          <a:prstGeom prst="rect">
            <a:avLst/>
          </a:prstGeom>
          <a:solidFill>
            <a:srgbClr val="33CCFF"/>
          </a:solidFill>
        </p:spPr>
        <p:txBody>
          <a:bodyPr wrap="square" rtlCol="0">
            <a:spAutoFit/>
          </a:bodyPr>
          <a:lstStyle/>
          <a:p>
            <a:r>
              <a:rPr lang="en-GB" sz="1400" b="1" dirty="0"/>
              <a:t>PSHE theme: Living in the wider world</a:t>
            </a:r>
          </a:p>
        </p:txBody>
      </p:sp>
      <p:sp>
        <p:nvSpPr>
          <p:cNvPr id="16" name="TextBox 15">
            <a:extLst>
              <a:ext uri="{FF2B5EF4-FFF2-40B4-BE49-F238E27FC236}">
                <a16:creationId xmlns:a16="http://schemas.microsoft.com/office/drawing/2014/main" id="{5E2A0C92-B2DF-9C5D-CA51-E025D2D6510A}"/>
              </a:ext>
            </a:extLst>
          </p:cNvPr>
          <p:cNvSpPr txBox="1"/>
          <p:nvPr/>
        </p:nvSpPr>
        <p:spPr>
          <a:xfrm>
            <a:off x="7670801" y="476085"/>
            <a:ext cx="1889124" cy="307777"/>
          </a:xfrm>
          <a:prstGeom prst="rect">
            <a:avLst/>
          </a:prstGeom>
          <a:solidFill>
            <a:srgbClr val="FFFF00"/>
          </a:solidFill>
        </p:spPr>
        <p:txBody>
          <a:bodyPr wrap="square" rtlCol="0">
            <a:spAutoFit/>
          </a:bodyPr>
          <a:lstStyle/>
          <a:p>
            <a:r>
              <a:rPr lang="en-GB" sz="1400" b="1" dirty="0"/>
              <a:t>PSHE theme: Careers</a:t>
            </a:r>
          </a:p>
        </p:txBody>
      </p:sp>
      <p:sp>
        <p:nvSpPr>
          <p:cNvPr id="18" name="TextBox 17">
            <a:extLst>
              <a:ext uri="{FF2B5EF4-FFF2-40B4-BE49-F238E27FC236}">
                <a16:creationId xmlns:a16="http://schemas.microsoft.com/office/drawing/2014/main" id="{DA3E5C5B-9B0E-6F4A-47A3-9C4E66133443}"/>
              </a:ext>
            </a:extLst>
          </p:cNvPr>
          <p:cNvSpPr txBox="1"/>
          <p:nvPr/>
        </p:nvSpPr>
        <p:spPr>
          <a:xfrm>
            <a:off x="9321801" y="472117"/>
            <a:ext cx="2870200" cy="307777"/>
          </a:xfrm>
          <a:prstGeom prst="rect">
            <a:avLst/>
          </a:prstGeom>
          <a:solidFill>
            <a:srgbClr val="FFC000"/>
          </a:solidFill>
        </p:spPr>
        <p:txBody>
          <a:bodyPr wrap="square" rtlCol="0">
            <a:spAutoFit/>
          </a:bodyPr>
          <a:lstStyle/>
          <a:p>
            <a:r>
              <a:rPr lang="en-GB" sz="1400" b="1" dirty="0"/>
              <a:t>PSHE theme: Health and wellbeing </a:t>
            </a:r>
          </a:p>
        </p:txBody>
      </p:sp>
    </p:spTree>
    <p:extLst>
      <p:ext uri="{BB962C8B-B14F-4D97-AF65-F5344CB8AC3E}">
        <p14:creationId xmlns:p14="http://schemas.microsoft.com/office/powerpoint/2010/main" val="640050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55F29-E5B2-6A77-1435-49092A9C4652}"/>
            </a:ext>
          </a:extLst>
        </p:cNvPr>
        <p:cNvGrpSpPr/>
        <p:nvPr/>
      </p:nvGrpSpPr>
      <p:grpSpPr>
        <a:xfrm>
          <a:off x="0" y="0"/>
          <a:ext cx="0" cy="0"/>
          <a:chOff x="0" y="0"/>
          <a:chExt cx="0" cy="0"/>
        </a:xfrm>
      </p:grpSpPr>
      <p:sp>
        <p:nvSpPr>
          <p:cNvPr id="22" name="Text Box 5">
            <a:extLst>
              <a:ext uri="{FF2B5EF4-FFF2-40B4-BE49-F238E27FC236}">
                <a16:creationId xmlns:a16="http://schemas.microsoft.com/office/drawing/2014/main" id="{6766F51F-95E7-E772-BD6A-C23DD851588C}"/>
              </a:ext>
            </a:extLst>
          </p:cNvPr>
          <p:cNvSpPr txBox="1">
            <a:spLocks noChangeArrowheads="1"/>
          </p:cNvSpPr>
          <p:nvPr/>
        </p:nvSpPr>
        <p:spPr bwMode="auto">
          <a:xfrm>
            <a:off x="-1" y="0"/>
            <a:ext cx="12192000" cy="440234"/>
          </a:xfrm>
          <a:prstGeom prst="rect">
            <a:avLst/>
          </a:prstGeom>
          <a:solidFill>
            <a:schemeClr val="bg1"/>
          </a:solidFill>
          <a:ln>
            <a:solidFill>
              <a:srgbClr val="002060"/>
            </a:solidFill>
          </a:ln>
        </p:spPr>
        <p:style>
          <a:lnRef idx="2">
            <a:schemeClr val="dk1"/>
          </a:lnRef>
          <a:fillRef idx="1">
            <a:schemeClr val="lt1"/>
          </a:fillRef>
          <a:effectRef idx="0">
            <a:schemeClr val="dk1"/>
          </a:effectRef>
          <a:fontRef idx="minor">
            <a:schemeClr val="dk1"/>
          </a:fontRef>
        </p:style>
        <p:txBody>
          <a:bodyPr wrap="square" anchor="ctr">
            <a:no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marL="0" marR="0" lvl="0" indent="0" algn="ctr" defTabSz="914400" rtl="0" eaLnBrk="0" fontAlgn="auto" latinLnBrk="0" hangingPunct="0">
              <a:lnSpc>
                <a:spcPct val="100000"/>
              </a:lnSpc>
              <a:spcBef>
                <a:spcPct val="20000"/>
              </a:spcBef>
              <a:spcAft>
                <a:spcPts val="0"/>
              </a:spcAft>
              <a:buClr>
                <a:srgbClr val="0BD0D9"/>
              </a:buClr>
              <a:buSzPct val="95000"/>
              <a:buFont typeface="Wingdings 2" pitchFamily="18" charset="2"/>
              <a:buNone/>
              <a:tabLst/>
              <a:defRPr/>
            </a:pPr>
            <a:r>
              <a:rPr kumimoji="0" lang="en-GB" sz="2400" b="1" i="0" u="sng" strike="noStrike" kern="1200" cap="none" spc="0" normalizeH="0" baseline="0" noProof="0" dirty="0">
                <a:ln>
                  <a:noFill/>
                </a:ln>
                <a:solidFill>
                  <a:srgbClr val="000000"/>
                </a:solidFill>
                <a:effectLst/>
                <a:uLnTx/>
                <a:uFillTx/>
                <a:latin typeface="Quebec Serial Heavy"/>
                <a:ea typeface="+mn-ea"/>
                <a:cs typeface="+mn-cs"/>
              </a:rPr>
              <a:t>Religious Education (RE) &amp; Personal Social Health Economical (PSHE) overview KS4 2026/2027</a:t>
            </a:r>
          </a:p>
        </p:txBody>
      </p:sp>
      <p:graphicFrame>
        <p:nvGraphicFramePr>
          <p:cNvPr id="7" name="Table 6">
            <a:extLst>
              <a:ext uri="{FF2B5EF4-FFF2-40B4-BE49-F238E27FC236}">
                <a16:creationId xmlns:a16="http://schemas.microsoft.com/office/drawing/2014/main" id="{CC81FE35-1F0C-7A19-A988-F1F6EB5F5131}"/>
              </a:ext>
            </a:extLst>
          </p:cNvPr>
          <p:cNvGraphicFramePr>
            <a:graphicFrameLocks noGrp="1"/>
          </p:cNvGraphicFramePr>
          <p:nvPr/>
        </p:nvGraphicFramePr>
        <p:xfrm>
          <a:off x="762000" y="811777"/>
          <a:ext cx="11430000" cy="326571"/>
        </p:xfrm>
        <a:graphic>
          <a:graphicData uri="http://schemas.openxmlformats.org/drawingml/2006/table">
            <a:tbl>
              <a:tblPr firstRow="1" bandRow="1">
                <a:tableStyleId>{5C22544A-7EE6-4342-B048-85BDC9FD1C3A}</a:tableStyleId>
              </a:tblPr>
              <a:tblGrid>
                <a:gridCol w="1854200">
                  <a:extLst>
                    <a:ext uri="{9D8B030D-6E8A-4147-A177-3AD203B41FA5}">
                      <a16:colId xmlns:a16="http://schemas.microsoft.com/office/drawing/2014/main" val="453341484"/>
                    </a:ext>
                  </a:extLst>
                </a:gridCol>
                <a:gridCol w="1861408">
                  <a:extLst>
                    <a:ext uri="{9D8B030D-6E8A-4147-A177-3AD203B41FA5}">
                      <a16:colId xmlns:a16="http://schemas.microsoft.com/office/drawing/2014/main" val="3251789967"/>
                    </a:ext>
                  </a:extLst>
                </a:gridCol>
                <a:gridCol w="2024792">
                  <a:extLst>
                    <a:ext uri="{9D8B030D-6E8A-4147-A177-3AD203B41FA5}">
                      <a16:colId xmlns:a16="http://schemas.microsoft.com/office/drawing/2014/main" val="4247946787"/>
                    </a:ext>
                  </a:extLst>
                </a:gridCol>
                <a:gridCol w="1832404">
                  <a:extLst>
                    <a:ext uri="{9D8B030D-6E8A-4147-A177-3AD203B41FA5}">
                      <a16:colId xmlns:a16="http://schemas.microsoft.com/office/drawing/2014/main" val="1368791388"/>
                    </a:ext>
                  </a:extLst>
                </a:gridCol>
                <a:gridCol w="1928598">
                  <a:extLst>
                    <a:ext uri="{9D8B030D-6E8A-4147-A177-3AD203B41FA5}">
                      <a16:colId xmlns:a16="http://schemas.microsoft.com/office/drawing/2014/main" val="2619116486"/>
                    </a:ext>
                  </a:extLst>
                </a:gridCol>
                <a:gridCol w="1928598">
                  <a:extLst>
                    <a:ext uri="{9D8B030D-6E8A-4147-A177-3AD203B41FA5}">
                      <a16:colId xmlns:a16="http://schemas.microsoft.com/office/drawing/2014/main" val="4066631228"/>
                    </a:ext>
                  </a:extLst>
                </a:gridCol>
              </a:tblGrid>
              <a:tr h="326571">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1</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2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3</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4</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65357"/>
                  </a:ext>
                </a:extLst>
              </a:tr>
            </a:tbl>
          </a:graphicData>
        </a:graphic>
      </p:graphicFrame>
      <p:graphicFrame>
        <p:nvGraphicFramePr>
          <p:cNvPr id="12" name="Table 11">
            <a:extLst>
              <a:ext uri="{FF2B5EF4-FFF2-40B4-BE49-F238E27FC236}">
                <a16:creationId xmlns:a16="http://schemas.microsoft.com/office/drawing/2014/main" id="{F18AC622-7378-9BDE-E397-67A1000F2C66}"/>
              </a:ext>
            </a:extLst>
          </p:cNvPr>
          <p:cNvGraphicFramePr>
            <a:graphicFrameLocks noGrp="1"/>
          </p:cNvGraphicFramePr>
          <p:nvPr>
            <p:extLst>
              <p:ext uri="{D42A27DB-BD31-4B8C-83A1-F6EECF244321}">
                <p14:modId xmlns:p14="http://schemas.microsoft.com/office/powerpoint/2010/main" val="3855901955"/>
              </p:ext>
            </p:extLst>
          </p:nvPr>
        </p:nvGraphicFramePr>
        <p:xfrm>
          <a:off x="0" y="1138348"/>
          <a:ext cx="12191999" cy="4438105"/>
        </p:xfrm>
        <a:graphic>
          <a:graphicData uri="http://schemas.openxmlformats.org/drawingml/2006/table">
            <a:tbl>
              <a:tblPr firstRow="1" bandRow="1">
                <a:tableStyleId>{5940675A-B579-460E-94D1-54222C63F5DA}</a:tableStyleId>
              </a:tblPr>
              <a:tblGrid>
                <a:gridCol w="754331">
                  <a:extLst>
                    <a:ext uri="{9D8B030D-6E8A-4147-A177-3AD203B41FA5}">
                      <a16:colId xmlns:a16="http://schemas.microsoft.com/office/drawing/2014/main" val="3013492191"/>
                    </a:ext>
                  </a:extLst>
                </a:gridCol>
                <a:gridCol w="1887269">
                  <a:extLst>
                    <a:ext uri="{9D8B030D-6E8A-4147-A177-3AD203B41FA5}">
                      <a16:colId xmlns:a16="http://schemas.microsoft.com/office/drawing/2014/main" val="1302166834"/>
                    </a:ext>
                  </a:extLst>
                </a:gridCol>
                <a:gridCol w="1902957">
                  <a:extLst>
                    <a:ext uri="{9D8B030D-6E8A-4147-A177-3AD203B41FA5}">
                      <a16:colId xmlns:a16="http://schemas.microsoft.com/office/drawing/2014/main" val="3803794098"/>
                    </a:ext>
                  </a:extLst>
                </a:gridCol>
                <a:gridCol w="1945143">
                  <a:extLst>
                    <a:ext uri="{9D8B030D-6E8A-4147-A177-3AD203B41FA5}">
                      <a16:colId xmlns:a16="http://schemas.microsoft.com/office/drawing/2014/main" val="1428013172"/>
                    </a:ext>
                  </a:extLst>
                </a:gridCol>
                <a:gridCol w="1895873">
                  <a:extLst>
                    <a:ext uri="{9D8B030D-6E8A-4147-A177-3AD203B41FA5}">
                      <a16:colId xmlns:a16="http://schemas.microsoft.com/office/drawing/2014/main" val="2847567146"/>
                    </a:ext>
                  </a:extLst>
                </a:gridCol>
                <a:gridCol w="1914170">
                  <a:extLst>
                    <a:ext uri="{9D8B030D-6E8A-4147-A177-3AD203B41FA5}">
                      <a16:colId xmlns:a16="http://schemas.microsoft.com/office/drawing/2014/main" val="608730996"/>
                    </a:ext>
                  </a:extLst>
                </a:gridCol>
                <a:gridCol w="1892256">
                  <a:extLst>
                    <a:ext uri="{9D8B030D-6E8A-4147-A177-3AD203B41FA5}">
                      <a16:colId xmlns:a16="http://schemas.microsoft.com/office/drawing/2014/main" val="2579749526"/>
                    </a:ext>
                  </a:extLst>
                </a:gridCol>
              </a:tblGrid>
              <a:tr h="401255">
                <a:tc rowSpan="2">
                  <a:txBody>
                    <a:bodyPr/>
                    <a:lstStyle/>
                    <a:p>
                      <a:r>
                        <a:rPr lang="en-GB" sz="1600" b="1" dirty="0"/>
                        <a:t>Year 10</a:t>
                      </a:r>
                    </a:p>
                  </a:txBody>
                  <a:tcPr marL="65314" marR="65314" marT="32657" marB="32657"/>
                </a:tc>
                <a:tc>
                  <a:txBody>
                    <a:bodyPr/>
                    <a:lstStyle/>
                    <a:p>
                      <a:pPr marL="0" indent="0">
                        <a:buFont typeface="Arial" panose="020B0604020202020204" pitchFamily="34" charset="0"/>
                        <a:buNone/>
                      </a:pPr>
                      <a:r>
                        <a:rPr lang="en-GB" sz="1100" b="1" dirty="0">
                          <a:latin typeface="+mj-lt"/>
                        </a:rPr>
                        <a:t>PSHE: Healthy romantic relationships</a:t>
                      </a:r>
                    </a:p>
                    <a:p>
                      <a:pPr marL="171450" indent="-171450">
                        <a:buFont typeface="Arial" panose="020B0604020202020204" pitchFamily="34" charset="0"/>
                        <a:buChar char="•"/>
                      </a:pPr>
                      <a:r>
                        <a:rPr lang="en-GB" sz="1100" b="1" dirty="0">
                          <a:latin typeface="+mj-lt"/>
                        </a:rPr>
                        <a:t>Consent </a:t>
                      </a:r>
                    </a:p>
                    <a:p>
                      <a:pPr marL="171450" indent="-171450">
                        <a:buFont typeface="Arial" panose="020B0604020202020204" pitchFamily="34" charset="0"/>
                        <a:buChar char="•"/>
                      </a:pPr>
                      <a:r>
                        <a:rPr lang="en-GB" sz="1100" b="1" dirty="0">
                          <a:latin typeface="+mj-lt"/>
                        </a:rPr>
                        <a:t>Impact of pornography</a:t>
                      </a:r>
                    </a:p>
                    <a:p>
                      <a:pPr marL="171450" indent="-171450">
                        <a:buFont typeface="Arial" panose="020B0604020202020204" pitchFamily="34" charset="0"/>
                        <a:buChar char="•"/>
                      </a:pPr>
                      <a:r>
                        <a:rPr lang="en-GB" sz="1100" b="1" dirty="0">
                          <a:latin typeface="+mj-lt"/>
                        </a:rPr>
                        <a:t>Pressure, persuasion and coercion </a:t>
                      </a:r>
                    </a:p>
                    <a:p>
                      <a:pPr marL="171450" indent="-171450">
                        <a:buFont typeface="Arial" panose="020B0604020202020204" pitchFamily="34" charset="0"/>
                        <a:buChar char="•"/>
                      </a:pPr>
                      <a:r>
                        <a:rPr lang="en-GB" sz="1100" b="1" dirty="0">
                          <a:latin typeface="+mj-lt"/>
                        </a:rPr>
                        <a:t>FGM</a:t>
                      </a:r>
                    </a:p>
                    <a:p>
                      <a:pPr marL="171450" indent="-171450">
                        <a:buFont typeface="Arial" panose="020B0604020202020204" pitchFamily="34" charset="0"/>
                        <a:buChar char="•"/>
                      </a:pPr>
                      <a:r>
                        <a:rPr lang="en-GB" sz="1100" b="1" dirty="0">
                          <a:latin typeface="+mj-lt"/>
                        </a:rPr>
                        <a:t>Forces marriage </a:t>
                      </a:r>
                    </a:p>
                    <a:p>
                      <a:pPr marL="0" indent="0">
                        <a:buFont typeface="Arial" panose="020B0604020202020204" pitchFamily="34" charset="0"/>
                        <a:buNone/>
                      </a:pPr>
                      <a:endParaRPr lang="en-GB" sz="1100" b="1" dirty="0">
                        <a:latin typeface="+mj-lt"/>
                      </a:endParaRPr>
                    </a:p>
                  </a:txBody>
                  <a:tcPr marL="65314" marR="65314" marT="32657" marB="32657">
                    <a:solidFill>
                      <a:srgbClr val="99FF66"/>
                    </a:solidFill>
                  </a:tcPr>
                </a:tc>
                <a:tc>
                  <a:txBody>
                    <a:bodyPr/>
                    <a:lstStyle/>
                    <a:p>
                      <a:pPr marL="0" indent="0">
                        <a:buFont typeface="Arial" panose="020B0604020202020204" pitchFamily="34" charset="0"/>
                        <a:buNone/>
                      </a:pPr>
                      <a:r>
                        <a:rPr lang="en-GB" sz="1100" b="1" dirty="0">
                          <a:latin typeface="+mj-lt"/>
                        </a:rPr>
                        <a:t>PSHE: Navigating the online world</a:t>
                      </a:r>
                    </a:p>
                    <a:p>
                      <a:pPr marL="342900" indent="-342900">
                        <a:buFont typeface="Arial" panose="020B0604020202020204" pitchFamily="34" charset="0"/>
                        <a:buChar char="•"/>
                      </a:pPr>
                      <a:r>
                        <a:rPr lang="en-GB" sz="1100" b="1" dirty="0">
                          <a:latin typeface="+mj-lt"/>
                        </a:rPr>
                        <a:t>AI</a:t>
                      </a:r>
                    </a:p>
                    <a:p>
                      <a:pPr marL="342900" indent="-342900">
                        <a:buFont typeface="Arial" panose="020B0604020202020204" pitchFamily="34" charset="0"/>
                        <a:buChar char="•"/>
                      </a:pPr>
                      <a:r>
                        <a:rPr lang="en-GB" sz="1100" b="1" dirty="0">
                          <a:latin typeface="+mj-lt"/>
                        </a:rPr>
                        <a:t>Chatbots and the impacts of them on relationships</a:t>
                      </a:r>
                    </a:p>
                    <a:p>
                      <a:pPr marL="342900" indent="-342900">
                        <a:buFont typeface="Arial" panose="020B0604020202020204" pitchFamily="34" charset="0"/>
                        <a:buChar char="•"/>
                      </a:pPr>
                      <a:r>
                        <a:rPr lang="en-GB" sz="1100" b="1" dirty="0">
                          <a:latin typeface="+mj-lt"/>
                        </a:rPr>
                        <a:t>Deepfakes: the harms and risks</a:t>
                      </a:r>
                    </a:p>
                    <a:p>
                      <a:pPr marL="342900" indent="-342900">
                        <a:buFont typeface="Arial" panose="020B0604020202020204" pitchFamily="34" charset="0"/>
                        <a:buChar char="•"/>
                      </a:pPr>
                      <a:r>
                        <a:rPr lang="en-GB" sz="1100" b="1" dirty="0">
                          <a:latin typeface="+mj-lt"/>
                        </a:rPr>
                        <a:t>Social attitudes surrounding nude images</a:t>
                      </a:r>
                    </a:p>
                    <a:p>
                      <a:pPr marL="342900" indent="-342900">
                        <a:buFont typeface="Arial" panose="020B0604020202020204" pitchFamily="34" charset="0"/>
                        <a:buChar char="•"/>
                      </a:pPr>
                      <a:endParaRPr lang="en-GB" sz="1100" b="1" dirty="0">
                        <a:solidFill>
                          <a:srgbClr val="33CCFF"/>
                        </a:solidFill>
                        <a:latin typeface="+mj-lt"/>
                      </a:endParaRPr>
                    </a:p>
                  </a:txBody>
                  <a:tcPr marL="65314" marR="65314" marT="32657" marB="32657">
                    <a:solidFill>
                      <a:srgbClr val="33CCFF"/>
                    </a:solidFill>
                  </a:tcPr>
                </a:tc>
                <a:tc>
                  <a:txBody>
                    <a:bodyPr/>
                    <a:lstStyle/>
                    <a:p>
                      <a:pPr marL="0" indent="0">
                        <a:buFont typeface="Arial" panose="020B0604020202020204" pitchFamily="34" charset="0"/>
                        <a:buNone/>
                      </a:pPr>
                      <a:r>
                        <a:rPr lang="en-GB" sz="1100" b="1" dirty="0">
                          <a:latin typeface="+mj-lt"/>
                        </a:rPr>
                        <a:t>PSHE: Health Choices and wellbeing </a:t>
                      </a:r>
                    </a:p>
                    <a:p>
                      <a:pPr marL="171450" indent="-171450">
                        <a:buFont typeface="Arial" panose="020B0604020202020204" pitchFamily="34" charset="0"/>
                        <a:buChar char="•"/>
                      </a:pPr>
                      <a:r>
                        <a:rPr lang="en-GB" sz="1100" b="1" dirty="0">
                          <a:latin typeface="+mj-lt"/>
                        </a:rPr>
                        <a:t>Informed choices around food and exercise </a:t>
                      </a:r>
                    </a:p>
                    <a:p>
                      <a:pPr marL="171450" indent="-171450">
                        <a:buFont typeface="Arial" panose="020B0604020202020204" pitchFamily="34" charset="0"/>
                        <a:buChar char="•"/>
                      </a:pPr>
                      <a:r>
                        <a:rPr lang="en-GB" sz="1100" b="1" dirty="0">
                          <a:latin typeface="+mj-lt"/>
                        </a:rPr>
                        <a:t>Blood/organ and stem cell donation</a:t>
                      </a:r>
                    </a:p>
                    <a:p>
                      <a:pPr marL="171450" indent="-171450">
                        <a:buFont typeface="Arial" panose="020B0604020202020204" pitchFamily="34" charset="0"/>
                        <a:buChar char="•"/>
                      </a:pPr>
                      <a:r>
                        <a:rPr lang="en-GB" sz="1100" b="1" dirty="0">
                          <a:latin typeface="+mj-lt"/>
                        </a:rPr>
                        <a:t>Breast and testicular cancer awareness and prevention </a:t>
                      </a:r>
                    </a:p>
                    <a:p>
                      <a:pPr marL="0" indent="0">
                        <a:buFont typeface="Arial" panose="020B0604020202020204" pitchFamily="34" charset="0"/>
                        <a:buNone/>
                      </a:pPr>
                      <a:endParaRPr lang="en-GB" sz="1100" b="1" dirty="0">
                        <a:latin typeface="+mj-lt"/>
                      </a:endParaRPr>
                    </a:p>
                    <a:p>
                      <a:pPr marL="0" indent="0">
                        <a:buFont typeface="Arial" panose="020B0604020202020204" pitchFamily="34" charset="0"/>
                        <a:buNone/>
                      </a:pPr>
                      <a:endParaRPr lang="en-GB" sz="1100" b="1" dirty="0">
                        <a:latin typeface="+mj-lt"/>
                      </a:endParaRPr>
                    </a:p>
                  </a:txBody>
                  <a:tcPr marL="65314" marR="65314" marT="32657" marB="32657">
                    <a:solidFill>
                      <a:srgbClr val="FFC000"/>
                    </a:solidFill>
                  </a:tcPr>
                </a:tc>
                <a:tc>
                  <a:txBody>
                    <a:bodyPr/>
                    <a:lstStyle/>
                    <a:p>
                      <a:pPr marL="0" indent="0">
                        <a:buFont typeface="Arial" panose="020B0604020202020204" pitchFamily="34" charset="0"/>
                        <a:buNone/>
                      </a:pPr>
                      <a:r>
                        <a:rPr lang="en-GB" sz="1100" b="1" dirty="0">
                          <a:latin typeface="+mj-lt"/>
                        </a:rPr>
                        <a:t>PSHE: Friendship, diversity and challenging extremism </a:t>
                      </a:r>
                    </a:p>
                    <a:p>
                      <a:pPr marL="171450" indent="-171450">
                        <a:buFont typeface="Arial" panose="020B0604020202020204" pitchFamily="34" charset="0"/>
                        <a:buChar char="•"/>
                      </a:pPr>
                      <a:r>
                        <a:rPr lang="en-GB" sz="1100" b="1" dirty="0">
                          <a:latin typeface="+mj-lt"/>
                        </a:rPr>
                        <a:t>Challenging bullies</a:t>
                      </a:r>
                    </a:p>
                    <a:p>
                      <a:pPr marL="171450" indent="-171450">
                        <a:buFont typeface="Arial" panose="020B0604020202020204" pitchFamily="34" charset="0"/>
                        <a:buChar char="•"/>
                      </a:pPr>
                      <a:r>
                        <a:rPr lang="en-GB" sz="1100" b="1" dirty="0">
                          <a:latin typeface="+mj-lt"/>
                        </a:rPr>
                        <a:t>Diversity</a:t>
                      </a:r>
                    </a:p>
                    <a:p>
                      <a:pPr marL="171450" indent="-171450">
                        <a:buFont typeface="Arial" panose="020B0604020202020204" pitchFamily="34" charset="0"/>
                        <a:buChar char="•"/>
                      </a:pPr>
                      <a:r>
                        <a:rPr lang="en-GB" sz="1100" b="1" dirty="0">
                          <a:latin typeface="+mj-lt"/>
                        </a:rPr>
                        <a:t>Preventing extremism and radicalisation </a:t>
                      </a:r>
                    </a:p>
                    <a:p>
                      <a:pPr marL="171450" indent="-171450">
                        <a:buFont typeface="Arial" panose="020B0604020202020204" pitchFamily="34" charset="0"/>
                        <a:buChar char="•"/>
                      </a:pPr>
                      <a:r>
                        <a:rPr lang="en-GB" sz="1100" b="1" dirty="0">
                          <a:latin typeface="+mj-lt"/>
                        </a:rPr>
                        <a:t>Safely challenging misogyny </a:t>
                      </a:r>
                    </a:p>
                    <a:p>
                      <a:pPr marL="171450" indent="-171450">
                        <a:buFont typeface="Arial" panose="020B0604020202020204" pitchFamily="34" charset="0"/>
                        <a:buChar char="•"/>
                      </a:pPr>
                      <a:endParaRPr lang="en-GB" sz="1100" b="1" dirty="0">
                        <a:latin typeface="+mj-lt"/>
                      </a:endParaRPr>
                    </a:p>
                    <a:p>
                      <a:pPr marL="0" indent="0">
                        <a:buFont typeface="Arial" panose="020B0604020202020204" pitchFamily="34" charset="0"/>
                        <a:buNone/>
                      </a:pPr>
                      <a:endParaRPr lang="en-GB" sz="1100" b="1" dirty="0">
                        <a:latin typeface="+mj-lt"/>
                      </a:endParaRPr>
                    </a:p>
                  </a:txBody>
                  <a:tcPr marL="65314" marR="65314" marT="32657" marB="32657">
                    <a:solidFill>
                      <a:srgbClr val="4FD1FF"/>
                    </a:solidFill>
                  </a:tcPr>
                </a:tc>
                <a:tc>
                  <a:txBody>
                    <a:bodyPr/>
                    <a:lstStyle/>
                    <a:p>
                      <a:pPr marL="0" indent="0">
                        <a:buFont typeface="Arial" panose="020B0604020202020204" pitchFamily="34" charset="0"/>
                        <a:buNone/>
                      </a:pPr>
                      <a:r>
                        <a:rPr lang="en-GB" sz="1100" b="1" dirty="0">
                          <a:latin typeface="+mj-lt"/>
                        </a:rPr>
                        <a:t>PSHE: Work and beyond </a:t>
                      </a:r>
                    </a:p>
                    <a:p>
                      <a:pPr marL="171450" indent="-171450">
                        <a:buFont typeface="Arial" panose="020B0604020202020204" pitchFamily="34" charset="0"/>
                        <a:buChar char="•"/>
                      </a:pPr>
                      <a:r>
                        <a:rPr lang="en-GB" sz="1100" b="1" dirty="0">
                          <a:latin typeface="+mj-lt"/>
                        </a:rPr>
                        <a:t>Career preferences and pathways</a:t>
                      </a:r>
                    </a:p>
                    <a:p>
                      <a:pPr marL="171450" indent="-171450">
                        <a:buFont typeface="Arial" panose="020B0604020202020204" pitchFamily="34" charset="0"/>
                        <a:buChar char="•"/>
                      </a:pPr>
                      <a:r>
                        <a:rPr lang="en-GB" sz="1100" b="1" dirty="0">
                          <a:latin typeface="+mj-lt"/>
                        </a:rPr>
                        <a:t>Making a good impression</a:t>
                      </a:r>
                    </a:p>
                    <a:p>
                      <a:pPr marL="171450" indent="-171450">
                        <a:buFont typeface="Arial" panose="020B0604020202020204" pitchFamily="34" charset="0"/>
                        <a:buChar char="•"/>
                      </a:pPr>
                      <a:r>
                        <a:rPr lang="en-GB" sz="1100" b="1" dirty="0">
                          <a:latin typeface="+mj-lt"/>
                        </a:rPr>
                        <a:t>Preparing for work experience </a:t>
                      </a:r>
                    </a:p>
                  </a:txBody>
                  <a:tcPr marL="65314" marR="65314" marT="32657" marB="32657">
                    <a:solidFill>
                      <a:srgbClr val="FFFF00"/>
                    </a:solidFill>
                  </a:tcPr>
                </a:tc>
                <a:tc>
                  <a:txBody>
                    <a:bodyPr/>
                    <a:lstStyle/>
                    <a:p>
                      <a:pPr marL="0" indent="0">
                        <a:buFont typeface="Arial" panose="020B0604020202020204" pitchFamily="34" charset="0"/>
                        <a:buNone/>
                      </a:pPr>
                      <a:r>
                        <a:rPr lang="en-GB" sz="1100" b="1" dirty="0">
                          <a:latin typeface="+mj-lt"/>
                        </a:rPr>
                        <a:t>PSHE: My rights and responsibilities </a:t>
                      </a:r>
                    </a:p>
                    <a:p>
                      <a:pPr marL="171450" indent="-171450">
                        <a:buFont typeface="Arial" panose="020B0604020202020204" pitchFamily="34" charset="0"/>
                        <a:buChar char="•"/>
                      </a:pPr>
                      <a:r>
                        <a:rPr lang="en-GB" sz="1100" b="1" dirty="0">
                          <a:latin typeface="+mj-lt"/>
                        </a:rPr>
                        <a:t>Human rights and responsibilities</a:t>
                      </a:r>
                    </a:p>
                    <a:p>
                      <a:pPr marL="171450" indent="-171450">
                        <a:buFont typeface="Arial" panose="020B0604020202020204" pitchFamily="34" charset="0"/>
                        <a:buChar char="•"/>
                      </a:pPr>
                      <a:r>
                        <a:rPr lang="en-GB" sz="1100" b="1" dirty="0">
                          <a:latin typeface="+mj-lt"/>
                        </a:rPr>
                        <a:t>Elections</a:t>
                      </a:r>
                    </a:p>
                    <a:p>
                      <a:pPr marL="171450" indent="-171450">
                        <a:buFont typeface="Arial" panose="020B0604020202020204" pitchFamily="34" charset="0"/>
                        <a:buChar char="•"/>
                      </a:pPr>
                      <a:r>
                        <a:rPr lang="en-GB" sz="1100" b="1" dirty="0">
                          <a:latin typeface="+mj-lt"/>
                        </a:rPr>
                        <a:t>Tax</a:t>
                      </a:r>
                    </a:p>
                    <a:p>
                      <a:pPr marL="171450" indent="-171450">
                        <a:buFont typeface="Arial" panose="020B0604020202020204" pitchFamily="34" charset="0"/>
                        <a:buChar char="•"/>
                      </a:pPr>
                      <a:r>
                        <a:rPr lang="en-GB" sz="1100" b="1" dirty="0">
                          <a:latin typeface="+mj-lt"/>
                        </a:rPr>
                        <a:t>Democracy </a:t>
                      </a:r>
                    </a:p>
                    <a:p>
                      <a:pPr marL="0" indent="0">
                        <a:buFont typeface="Arial" panose="020B0604020202020204" pitchFamily="34" charset="0"/>
                        <a:buNone/>
                      </a:pPr>
                      <a:endParaRPr lang="en-GB" sz="1100" b="1" dirty="0">
                        <a:latin typeface="+mj-lt"/>
                      </a:endParaRPr>
                    </a:p>
                    <a:p>
                      <a:pPr marL="0" indent="0">
                        <a:buFont typeface="Arial" panose="020B0604020202020204" pitchFamily="34" charset="0"/>
                        <a:buNone/>
                      </a:pPr>
                      <a:endParaRPr lang="en-GB" sz="1100" b="1" dirty="0">
                        <a:latin typeface="+mj-lt"/>
                      </a:endParaRPr>
                    </a:p>
                    <a:p>
                      <a:pPr marL="0" indent="0">
                        <a:buFont typeface="Arial" panose="020B0604020202020204" pitchFamily="34" charset="0"/>
                        <a:buNone/>
                      </a:pPr>
                      <a:endParaRPr lang="en-GB" sz="1100" b="1" dirty="0">
                        <a:latin typeface="+mj-lt"/>
                      </a:endParaRPr>
                    </a:p>
                  </a:txBody>
                  <a:tcPr marL="65314" marR="65314" marT="32657" marB="32657">
                    <a:solidFill>
                      <a:srgbClr val="33CCFF"/>
                    </a:solidFill>
                  </a:tcPr>
                </a:tc>
                <a:extLst>
                  <a:ext uri="{0D108BD9-81ED-4DB2-BD59-A6C34878D82A}">
                    <a16:rowId xmlns:a16="http://schemas.microsoft.com/office/drawing/2014/main" val="585583934"/>
                  </a:ext>
                </a:extLst>
              </a:tr>
              <a:tr h="787037">
                <a:tc vMerge="1">
                  <a:txBody>
                    <a:bodyPr/>
                    <a:lstStyle/>
                    <a:p>
                      <a:endParaRPr lang="en-GB"/>
                    </a:p>
                  </a:txBody>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342900" indent="-342900">
                        <a:buFont typeface="Arial" panose="020B0604020202020204" pitchFamily="34" charset="0"/>
                        <a:buChar char="•"/>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extLst>
                  <a:ext uri="{0D108BD9-81ED-4DB2-BD59-A6C34878D82A}">
                    <a16:rowId xmlns:a16="http://schemas.microsoft.com/office/drawing/2014/main" val="3464260326"/>
                  </a:ext>
                </a:extLst>
              </a:tr>
              <a:tr h="988814">
                <a:tc>
                  <a:txBody>
                    <a:bodyPr/>
                    <a:lstStyle/>
                    <a:p>
                      <a:r>
                        <a:rPr lang="en-GB" sz="1600" b="1" dirty="0"/>
                        <a:t>Year 11</a:t>
                      </a:r>
                    </a:p>
                  </a:txBody>
                  <a:tcPr marL="65314" marR="65314" marT="32657" marB="32657"/>
                </a:tc>
                <a:tc>
                  <a:txBody>
                    <a:bodyPr/>
                    <a:lstStyle/>
                    <a:p>
                      <a:pPr marL="0" indent="0">
                        <a:buFont typeface="Arial" panose="020B0604020202020204" pitchFamily="34" charset="0"/>
                        <a:buNone/>
                      </a:pPr>
                      <a:r>
                        <a:rPr lang="en-GB" sz="1100" b="1" dirty="0">
                          <a:latin typeface="+mj-lt"/>
                        </a:rPr>
                        <a:t>PSHE: Respecting others including (CORE RE included)</a:t>
                      </a:r>
                    </a:p>
                    <a:p>
                      <a:pPr marL="171450" indent="-171450">
                        <a:buFont typeface="Arial" panose="020B0604020202020204" pitchFamily="34" charset="0"/>
                        <a:buChar char="•"/>
                      </a:pPr>
                      <a:r>
                        <a:rPr lang="en-GB" sz="1100" b="1" dirty="0">
                          <a:latin typeface="+mj-lt"/>
                        </a:rPr>
                        <a:t>Gangs, cybercrime and weapons</a:t>
                      </a:r>
                    </a:p>
                    <a:p>
                      <a:pPr marL="171450" indent="-171450">
                        <a:buFont typeface="Arial" panose="020B0604020202020204" pitchFamily="34" charset="0"/>
                        <a:buChar char="•"/>
                      </a:pPr>
                      <a:r>
                        <a:rPr lang="en-GB" sz="1100" b="1" dirty="0">
                          <a:latin typeface="+mj-lt"/>
                        </a:rPr>
                        <a:t>Equality </a:t>
                      </a:r>
                    </a:p>
                    <a:p>
                      <a:pPr marL="171450" indent="-171450">
                        <a:buFont typeface="Arial" panose="020B0604020202020204" pitchFamily="34" charset="0"/>
                        <a:buChar char="•"/>
                      </a:pPr>
                      <a:r>
                        <a:rPr lang="en-GB" sz="1100" b="1" dirty="0">
                          <a:latin typeface="+mj-lt"/>
                        </a:rPr>
                        <a:t>Healthy relationships</a:t>
                      </a:r>
                    </a:p>
                    <a:p>
                      <a:pPr marL="171450" indent="-171450">
                        <a:buFont typeface="Arial" panose="020B0604020202020204" pitchFamily="34" charset="0"/>
                        <a:buChar char="•"/>
                      </a:pPr>
                      <a:r>
                        <a:rPr lang="en-GB" sz="1100" b="1" dirty="0">
                          <a:latin typeface="+mj-lt"/>
                        </a:rPr>
                        <a:t>Faith and culture in relationships</a:t>
                      </a:r>
                    </a:p>
                  </a:txBody>
                  <a:tcPr marL="65314" marR="65314" marT="32657" marB="32657">
                    <a:solidFill>
                      <a:srgbClr val="99FF66"/>
                    </a:solidFill>
                  </a:tcPr>
                </a:tc>
                <a:tc>
                  <a:txBody>
                    <a:bodyPr/>
                    <a:lstStyle/>
                    <a:p>
                      <a:pPr marL="0" indent="0">
                        <a:buFont typeface="Arial" panose="020B0604020202020204" pitchFamily="34" charset="0"/>
                        <a:buNone/>
                      </a:pPr>
                      <a:r>
                        <a:rPr lang="en-GB" sz="1100" b="1" dirty="0">
                          <a:latin typeface="+mj-lt"/>
                        </a:rPr>
                        <a:t>PSHE: Consent and the value of life (CORE RE included)</a:t>
                      </a:r>
                    </a:p>
                    <a:p>
                      <a:pPr marL="171450" indent="-171450">
                        <a:buFont typeface="Arial" panose="020B0604020202020204" pitchFamily="34" charset="0"/>
                        <a:buChar char="•"/>
                      </a:pPr>
                      <a:r>
                        <a:rPr lang="en-GB" sz="1100" b="1" dirty="0">
                          <a:latin typeface="+mj-lt"/>
                        </a:rPr>
                        <a:t>Coercive control </a:t>
                      </a:r>
                    </a:p>
                    <a:p>
                      <a:pPr marL="171450" indent="-171450">
                        <a:buFont typeface="Arial" panose="020B0604020202020204" pitchFamily="34" charset="0"/>
                        <a:buChar char="•"/>
                      </a:pPr>
                      <a:r>
                        <a:rPr lang="en-GB" sz="1100" b="1" dirty="0">
                          <a:latin typeface="+mj-lt"/>
                        </a:rPr>
                        <a:t>Alcohol drugs and sexual behaviour </a:t>
                      </a:r>
                    </a:p>
                    <a:p>
                      <a:pPr marL="171450" indent="-171450">
                        <a:buFont typeface="Arial" panose="020B0604020202020204" pitchFamily="34" charset="0"/>
                        <a:buChar char="•"/>
                      </a:pPr>
                      <a:r>
                        <a:rPr lang="en-GB" sz="1100" b="1" dirty="0">
                          <a:latin typeface="+mj-lt"/>
                        </a:rPr>
                        <a:t>Pregnancy </a:t>
                      </a:r>
                    </a:p>
                    <a:p>
                      <a:pPr marL="171450" indent="-171450">
                        <a:buFont typeface="Arial" panose="020B0604020202020204" pitchFamily="34" charset="0"/>
                        <a:buChar char="•"/>
                      </a:pPr>
                      <a:r>
                        <a:rPr lang="en-GB" sz="1100" b="1" dirty="0">
                          <a:latin typeface="+mj-lt"/>
                        </a:rPr>
                        <a:t>The value of life in religion </a:t>
                      </a:r>
                    </a:p>
                  </a:txBody>
                  <a:tcPr marL="65314" marR="65314" marT="32657" marB="32657">
                    <a:solidFill>
                      <a:srgbClr val="99FF66"/>
                    </a:solidFill>
                  </a:tcPr>
                </a:tc>
                <a:tc>
                  <a:txBody>
                    <a:bodyPr/>
                    <a:lstStyle/>
                    <a:p>
                      <a:pPr marL="0" indent="0">
                        <a:buFont typeface="Arial" panose="020B0604020202020204" pitchFamily="34" charset="0"/>
                        <a:buNone/>
                      </a:pPr>
                      <a:r>
                        <a:rPr lang="en-GB" sz="1100" b="1" dirty="0">
                          <a:latin typeface="+mj-lt"/>
                        </a:rPr>
                        <a:t>PSHE: Banks, budgets and taxes</a:t>
                      </a:r>
                    </a:p>
                    <a:p>
                      <a:pPr marL="171450" indent="-171450">
                        <a:buFont typeface="Arial" panose="020B0604020202020204" pitchFamily="34" charset="0"/>
                        <a:buChar char="•"/>
                      </a:pPr>
                      <a:r>
                        <a:rPr lang="en-GB" sz="1100" b="1" dirty="0">
                          <a:latin typeface="+mj-lt"/>
                        </a:rPr>
                        <a:t>Bank accounts</a:t>
                      </a:r>
                    </a:p>
                    <a:p>
                      <a:pPr marL="171450" indent="-171450">
                        <a:buFont typeface="Arial" panose="020B0604020202020204" pitchFamily="34" charset="0"/>
                        <a:buChar char="•"/>
                      </a:pPr>
                      <a:r>
                        <a:rPr lang="en-GB" sz="1100" b="1" dirty="0">
                          <a:latin typeface="+mj-lt"/>
                        </a:rPr>
                        <a:t>Mortgages</a:t>
                      </a:r>
                    </a:p>
                    <a:p>
                      <a:pPr marL="171450" indent="-171450">
                        <a:buFont typeface="Arial" panose="020B0604020202020204" pitchFamily="34" charset="0"/>
                        <a:buChar char="•"/>
                      </a:pPr>
                      <a:r>
                        <a:rPr lang="en-GB" sz="1100" b="1" dirty="0">
                          <a:latin typeface="+mj-lt"/>
                        </a:rPr>
                        <a:t>Renting, buying and selling</a:t>
                      </a:r>
                    </a:p>
                    <a:p>
                      <a:pPr marL="171450" indent="-171450">
                        <a:buFont typeface="Arial" panose="020B0604020202020204" pitchFamily="34" charset="0"/>
                        <a:buChar char="•"/>
                      </a:pPr>
                      <a:r>
                        <a:rPr lang="en-GB" sz="1100" b="1" dirty="0">
                          <a:latin typeface="+mj-lt"/>
                        </a:rPr>
                        <a:t>Personal data</a:t>
                      </a:r>
                    </a:p>
                  </a:txBody>
                  <a:tcPr marL="65314" marR="65314" marT="32657" marB="32657">
                    <a:solidFill>
                      <a:srgbClr val="33CCFF"/>
                    </a:solidFill>
                  </a:tcPr>
                </a:tc>
                <a:tc>
                  <a:txBody>
                    <a:bodyPr/>
                    <a:lstStyle/>
                    <a:p>
                      <a:pPr marL="0" indent="0">
                        <a:buFont typeface="Arial" panose="020B0604020202020204" pitchFamily="34" charset="0"/>
                        <a:buNone/>
                      </a:pPr>
                      <a:r>
                        <a:rPr lang="en-GB" sz="1100" b="1" dirty="0">
                          <a:latin typeface="+mj-lt"/>
                        </a:rPr>
                        <a:t>PSHE: Healthy lifestyles (CORE RE included) </a:t>
                      </a:r>
                    </a:p>
                    <a:p>
                      <a:pPr marL="171450" indent="-171450">
                        <a:buFont typeface="Arial" panose="020B0604020202020204" pitchFamily="34" charset="0"/>
                        <a:buChar char="•"/>
                      </a:pPr>
                      <a:r>
                        <a:rPr lang="en-GB" sz="1100" b="1" dirty="0">
                          <a:latin typeface="+mj-lt"/>
                        </a:rPr>
                        <a:t>Support for addiction (including religious support)</a:t>
                      </a:r>
                    </a:p>
                    <a:p>
                      <a:pPr marL="171450" indent="-171450">
                        <a:buFont typeface="Arial" panose="020B0604020202020204" pitchFamily="34" charset="0"/>
                        <a:buChar char="•"/>
                      </a:pPr>
                      <a:r>
                        <a:rPr lang="en-GB" sz="1100" b="1" dirty="0">
                          <a:latin typeface="+mj-lt"/>
                        </a:rPr>
                        <a:t>Support for domestic abuse (including religious)</a:t>
                      </a:r>
                    </a:p>
                    <a:p>
                      <a:pPr marL="171450" indent="-171450">
                        <a:buFont typeface="Arial" panose="020B0604020202020204" pitchFamily="34" charset="0"/>
                        <a:buChar char="•"/>
                      </a:pPr>
                      <a:r>
                        <a:rPr lang="en-GB" sz="1100" b="1" dirty="0">
                          <a:latin typeface="+mj-lt"/>
                        </a:rPr>
                        <a:t>Healthy lifestyles and the components of one</a:t>
                      </a:r>
                    </a:p>
                  </a:txBody>
                  <a:tcPr marL="65314" marR="65314" marT="32657" marB="32657">
                    <a:solidFill>
                      <a:srgbClr val="FFC000"/>
                    </a:solidFill>
                  </a:tcPr>
                </a:tc>
                <a:tc>
                  <a:txBody>
                    <a:bodyPr/>
                    <a:lstStyle/>
                    <a:p>
                      <a:pPr marL="0" indent="0">
                        <a:buFont typeface="Arial" panose="020B0604020202020204" pitchFamily="34" charset="0"/>
                        <a:buNone/>
                      </a:pPr>
                      <a:r>
                        <a:rPr lang="en-GB" sz="1100" b="1" dirty="0">
                          <a:latin typeface="+mj-lt"/>
                        </a:rPr>
                        <a:t>PSHE: The final preparation </a:t>
                      </a:r>
                    </a:p>
                    <a:p>
                      <a:pPr marL="171450" indent="-171450">
                        <a:buFont typeface="Arial" panose="020B0604020202020204" pitchFamily="34" charset="0"/>
                        <a:buChar char="•"/>
                      </a:pPr>
                      <a:r>
                        <a:rPr lang="en-GB" sz="1100" b="1" dirty="0">
                          <a:latin typeface="+mj-lt"/>
                        </a:rPr>
                        <a:t>The importance of sleep</a:t>
                      </a:r>
                    </a:p>
                    <a:p>
                      <a:pPr marL="171450" indent="-171450">
                        <a:buFont typeface="Arial" panose="020B0604020202020204" pitchFamily="34" charset="0"/>
                        <a:buChar char="•"/>
                      </a:pPr>
                      <a:r>
                        <a:rPr lang="en-GB" sz="1100" b="1" dirty="0">
                          <a:latin typeface="+mj-lt"/>
                        </a:rPr>
                        <a:t>Stress coping strategies</a:t>
                      </a:r>
                    </a:p>
                    <a:p>
                      <a:pPr marL="171450" indent="-171450">
                        <a:buFont typeface="Arial" panose="020B0604020202020204" pitchFamily="34" charset="0"/>
                        <a:buChar char="•"/>
                      </a:pPr>
                      <a:r>
                        <a:rPr lang="en-GB" sz="1100" b="1" dirty="0">
                          <a:latin typeface="+mj-lt"/>
                        </a:rPr>
                        <a:t>Managing change </a:t>
                      </a:r>
                    </a:p>
                  </a:txBody>
                  <a:tcPr marL="65314" marR="65314" marT="32657" marB="32657">
                    <a:solidFill>
                      <a:srgbClr val="FFC000"/>
                    </a:solidFill>
                  </a:tcPr>
                </a:tc>
                <a:tc>
                  <a:txBody>
                    <a:bodyPr/>
                    <a:lstStyle/>
                    <a:p>
                      <a:pPr marL="285750" indent="-285750">
                        <a:buFont typeface="Arial" panose="020B0604020202020204" pitchFamily="34" charset="0"/>
                        <a:buChar char="•"/>
                      </a:pPr>
                      <a:r>
                        <a:rPr lang="en-GB" sz="1100" b="1" dirty="0">
                          <a:latin typeface="+mj-lt"/>
                        </a:rPr>
                        <a:t>Exam period</a:t>
                      </a:r>
                    </a:p>
                  </a:txBody>
                  <a:tcPr marL="65314" marR="65314" marT="32657" marB="32657">
                    <a:solidFill>
                      <a:srgbClr val="FF0000"/>
                    </a:solidFill>
                  </a:tcPr>
                </a:tc>
                <a:extLst>
                  <a:ext uri="{0D108BD9-81ED-4DB2-BD59-A6C34878D82A}">
                    <a16:rowId xmlns:a16="http://schemas.microsoft.com/office/drawing/2014/main" val="4027065050"/>
                  </a:ext>
                </a:extLst>
              </a:tr>
            </a:tbl>
          </a:graphicData>
        </a:graphic>
      </p:graphicFrame>
      <p:sp>
        <p:nvSpPr>
          <p:cNvPr id="6" name="TextBox 5">
            <a:extLst>
              <a:ext uri="{FF2B5EF4-FFF2-40B4-BE49-F238E27FC236}">
                <a16:creationId xmlns:a16="http://schemas.microsoft.com/office/drawing/2014/main" id="{77901999-8046-7ACC-A67F-AF65A60CDF11}"/>
              </a:ext>
            </a:extLst>
          </p:cNvPr>
          <p:cNvSpPr txBox="1"/>
          <p:nvPr/>
        </p:nvSpPr>
        <p:spPr>
          <a:xfrm>
            <a:off x="2632076" y="476085"/>
            <a:ext cx="2184400" cy="307777"/>
          </a:xfrm>
          <a:prstGeom prst="rect">
            <a:avLst/>
          </a:prstGeom>
          <a:solidFill>
            <a:srgbClr val="99FF66"/>
          </a:solidFill>
        </p:spPr>
        <p:txBody>
          <a:bodyPr wrap="square" rtlCol="0">
            <a:spAutoFit/>
          </a:bodyPr>
          <a:lstStyle/>
          <a:p>
            <a:r>
              <a:rPr lang="en-GB" sz="1400" b="1" dirty="0"/>
              <a:t>PSHE theme: Relationships </a:t>
            </a:r>
          </a:p>
        </p:txBody>
      </p:sp>
      <p:sp>
        <p:nvSpPr>
          <p:cNvPr id="8" name="TextBox 7">
            <a:extLst>
              <a:ext uri="{FF2B5EF4-FFF2-40B4-BE49-F238E27FC236}">
                <a16:creationId xmlns:a16="http://schemas.microsoft.com/office/drawing/2014/main" id="{6CD6E581-A18C-753A-0E61-5D5DC886E485}"/>
              </a:ext>
            </a:extLst>
          </p:cNvPr>
          <p:cNvSpPr txBox="1"/>
          <p:nvPr/>
        </p:nvSpPr>
        <p:spPr>
          <a:xfrm>
            <a:off x="4740275" y="468150"/>
            <a:ext cx="3098800" cy="307777"/>
          </a:xfrm>
          <a:prstGeom prst="rect">
            <a:avLst/>
          </a:prstGeom>
          <a:solidFill>
            <a:srgbClr val="33CCFF"/>
          </a:solidFill>
        </p:spPr>
        <p:txBody>
          <a:bodyPr wrap="square" rtlCol="0">
            <a:spAutoFit/>
          </a:bodyPr>
          <a:lstStyle/>
          <a:p>
            <a:r>
              <a:rPr lang="en-GB" sz="1400" b="1" dirty="0"/>
              <a:t>PSHE theme: Living in the wider world</a:t>
            </a:r>
          </a:p>
        </p:txBody>
      </p:sp>
      <p:sp>
        <p:nvSpPr>
          <p:cNvPr id="9" name="TextBox 8">
            <a:extLst>
              <a:ext uri="{FF2B5EF4-FFF2-40B4-BE49-F238E27FC236}">
                <a16:creationId xmlns:a16="http://schemas.microsoft.com/office/drawing/2014/main" id="{2E013775-1362-1826-526C-75809E9D43FE}"/>
              </a:ext>
            </a:extLst>
          </p:cNvPr>
          <p:cNvSpPr txBox="1"/>
          <p:nvPr/>
        </p:nvSpPr>
        <p:spPr>
          <a:xfrm>
            <a:off x="7670801" y="476085"/>
            <a:ext cx="1889124" cy="307777"/>
          </a:xfrm>
          <a:prstGeom prst="rect">
            <a:avLst/>
          </a:prstGeom>
          <a:solidFill>
            <a:srgbClr val="FFFF00"/>
          </a:solidFill>
        </p:spPr>
        <p:txBody>
          <a:bodyPr wrap="square" rtlCol="0">
            <a:spAutoFit/>
          </a:bodyPr>
          <a:lstStyle/>
          <a:p>
            <a:r>
              <a:rPr lang="en-GB" sz="1400" b="1" dirty="0"/>
              <a:t>PSHE theme: Careers</a:t>
            </a:r>
          </a:p>
        </p:txBody>
      </p:sp>
      <p:sp>
        <p:nvSpPr>
          <p:cNvPr id="10" name="TextBox 9">
            <a:extLst>
              <a:ext uri="{FF2B5EF4-FFF2-40B4-BE49-F238E27FC236}">
                <a16:creationId xmlns:a16="http://schemas.microsoft.com/office/drawing/2014/main" id="{D2A8294B-430B-0511-9CAE-98658FC38546}"/>
              </a:ext>
            </a:extLst>
          </p:cNvPr>
          <p:cNvSpPr txBox="1"/>
          <p:nvPr/>
        </p:nvSpPr>
        <p:spPr>
          <a:xfrm>
            <a:off x="9321801" y="472117"/>
            <a:ext cx="2870200" cy="307777"/>
          </a:xfrm>
          <a:prstGeom prst="rect">
            <a:avLst/>
          </a:prstGeom>
          <a:solidFill>
            <a:srgbClr val="FFC000"/>
          </a:solidFill>
        </p:spPr>
        <p:txBody>
          <a:bodyPr wrap="square" rtlCol="0">
            <a:spAutoFit/>
          </a:bodyPr>
          <a:lstStyle/>
          <a:p>
            <a:r>
              <a:rPr lang="en-GB" sz="1400" b="1" dirty="0"/>
              <a:t>PSHE theme: Health and wellbeing </a:t>
            </a:r>
          </a:p>
        </p:txBody>
      </p:sp>
    </p:spTree>
    <p:extLst>
      <p:ext uri="{BB962C8B-B14F-4D97-AF65-F5344CB8AC3E}">
        <p14:creationId xmlns:p14="http://schemas.microsoft.com/office/powerpoint/2010/main" val="1115177614"/>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Quebec">
      <a:majorFont>
        <a:latin typeface="Quebec Serial Heavy"/>
        <a:ea typeface=""/>
        <a:cs typeface=""/>
      </a:majorFont>
      <a:minorFont>
        <a:latin typeface="Quebec Serial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657</TotalTime>
  <Words>815</Words>
  <Application>Microsoft Office PowerPoint</Application>
  <PresentationFormat>Widescreen</PresentationFormat>
  <Paragraphs>172</Paragraphs>
  <Slides>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Arial</vt:lpstr>
      <vt:lpstr>Arial,Sans-Serif</vt:lpstr>
      <vt:lpstr>Calibri</vt:lpstr>
      <vt:lpstr>Calibri Light</vt:lpstr>
      <vt:lpstr>NTFPrintfk</vt:lpstr>
      <vt:lpstr>Quebec Serial Heavy</vt:lpstr>
      <vt:lpstr>Quebec Serial Medium</vt:lpstr>
      <vt:lpstr>Wingdings 2</vt:lpstr>
      <vt:lpstr>3_Office Theme</vt:lpstr>
      <vt:lpstr>PowerPoint Presentation</vt:lpstr>
      <vt:lpstr>PowerPoint Presentation</vt:lpstr>
    </vt:vector>
  </TitlesOfParts>
  <Company>Shuttleworth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Mrs R Brew</dc:creator>
  <cp:lastModifiedBy>Mrs R Brew</cp:lastModifiedBy>
  <cp:revision>1</cp:revision>
  <dcterms:created xsi:type="dcterms:W3CDTF">2026-06-12T08:39:04Z</dcterms:created>
  <dcterms:modified xsi:type="dcterms:W3CDTF">2026-06-16T14:21:28Z</dcterms:modified>
</cp:coreProperties>
</file>