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1g4tW4nMHfO0xa+xSvTBQI6Uf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6215C0-FD57-4F76-9178-9133A29CDE4A}">
  <a:tblStyle styleId="{BA6215C0-FD57-4F76-9178-9133A29CDE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17134B-CD33-4431-9CC9-073B2FD222F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5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5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532841bf63_0_290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532841bf63_0_2908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2532841bf63_0_290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7" name="Google Shape;147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5718" y="3553591"/>
            <a:ext cx="943023" cy="1067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207300" y="678050"/>
            <a:ext cx="2970900" cy="3355500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concepts and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 clothing vocabulary, including school uniform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clothing vocabulary, including school uniform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form the passé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composé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a visit to a festival or celebration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Answering questions in 3 tenses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endParaRPr sz="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279550" y="678050"/>
            <a:ext cx="3720900" cy="48189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GB" sz="16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vocabulary - Le passé composé</a:t>
            </a:r>
            <a:endParaRPr sz="1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 tense regular -ER verbs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développer ma confiance en moi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develop my self-confidence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travailler pour une école verte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work for a green school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vivre heureux ensemble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GB" sz="18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live happy together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28600" y="678050"/>
            <a:ext cx="4726800" cy="2626359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GB" sz="16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1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sz="8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sz="8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94550" y="4196325"/>
            <a:ext cx="2970900" cy="2108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 to prior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 tense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Colours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Adjectival agreement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markers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Consecutive verb rule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je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voudrais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porter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7225825" y="3535755"/>
            <a:ext cx="4759026" cy="2944558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en-GB" sz="1600" b="1" u="sng" dirty="0">
                <a:ea typeface="Calibri"/>
                <a:cs typeface="Calibri"/>
                <a:sym typeface="Calibri"/>
              </a:rPr>
              <a:t>CEIAG Links</a:t>
            </a:r>
          </a:p>
          <a:p>
            <a:pPr marL="285750" lvl="0" indent="-285750">
              <a:buSzPts val="1600"/>
              <a:buFont typeface="Calibri"/>
              <a:buChar char="-"/>
            </a:pPr>
            <a:r>
              <a:rPr lang="en-GB" sz="1600" dirty="0">
                <a:ea typeface="Calibri"/>
                <a:cs typeface="Calibri"/>
                <a:sym typeface="Calibri"/>
              </a:rPr>
              <a:t>Events Manager</a:t>
            </a:r>
          </a:p>
          <a:p>
            <a:pPr lvl="0">
              <a:buSzPts val="1600"/>
            </a:pPr>
            <a:endParaRPr lang="en-GB" sz="1600" dirty="0">
              <a:ea typeface="Calibri"/>
              <a:cs typeface="Calibri"/>
              <a:sym typeface="Calibri"/>
            </a:endParaRPr>
          </a:p>
          <a:p>
            <a:pPr lvl="0">
              <a:buSzPts val="1600"/>
            </a:pPr>
            <a:r>
              <a:rPr lang="en-GB" sz="1600" b="1" u="sng" dirty="0">
                <a:ea typeface="Calibri"/>
                <a:cs typeface="Calibri"/>
                <a:sym typeface="Calibri"/>
              </a:rPr>
              <a:t>SKILLS:</a:t>
            </a:r>
            <a:endParaRPr lang="en-GB" sz="1600" dirty="0"/>
          </a:p>
          <a:p>
            <a:pPr lvl="0">
              <a:lnSpc>
                <a:spcPct val="115000"/>
              </a:lnSpc>
              <a:buSzPts val="1600"/>
            </a:pPr>
            <a:r>
              <a:rPr lang="en-GB" sz="1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Organisation &amp; Communication: </a:t>
            </a:r>
            <a:r>
              <a:rPr lang="en-GB" sz="16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Discussing client requirements.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GB" sz="1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Negotiation: </a:t>
            </a:r>
            <a:r>
              <a:rPr lang="en-GB" sz="16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Agreeing budgets &amp; timescales.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GB" sz="1600" b="1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Research:</a:t>
            </a:r>
            <a:r>
              <a:rPr lang="en-GB" sz="16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 e.g. venues/materials, contacts &amp; suppliers.</a:t>
            </a:r>
          </a:p>
          <a:p>
            <a:pPr lvl="0">
              <a:lnSpc>
                <a:spcPct val="115000"/>
              </a:lnSpc>
              <a:buSzPts val="1600"/>
            </a:pPr>
            <a:r>
              <a:rPr lang="en-GB" sz="16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Advertising: </a:t>
            </a:r>
            <a:r>
              <a:rPr lang="en-GB" sz="160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Publicising the event &amp; designs.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353257" y="59062"/>
            <a:ext cx="11485484" cy="38764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Y9 </a:t>
            </a: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Topic 1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KNOWLEDGE ORGANISER: L</a:t>
            </a: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vêtements, la mode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le passé composé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885" y="0"/>
            <a:ext cx="670372" cy="5770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3"/>
          <p:cNvGraphicFramePr/>
          <p:nvPr>
            <p:extLst>
              <p:ext uri="{D42A27DB-BD31-4B8C-83A1-F6EECF244321}">
                <p14:modId xmlns:p14="http://schemas.microsoft.com/office/powerpoint/2010/main" val="4189318698"/>
              </p:ext>
            </p:extLst>
          </p:nvPr>
        </p:nvGraphicFramePr>
        <p:xfrm>
          <a:off x="7274300" y="1141261"/>
          <a:ext cx="4436150" cy="2287740"/>
        </p:xfrm>
        <a:graphic>
          <a:graphicData uri="http://schemas.openxmlformats.org/drawingml/2006/table">
            <a:tbl>
              <a:tblPr>
                <a:noFill/>
                <a:tableStyleId>{BA6215C0-FD57-4F76-9178-9133A29CDE4A}</a:tableStyleId>
              </a:tblPr>
              <a:tblGrid>
                <a:gridCol w="443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7740">
                <a:tc>
                  <a:txBody>
                    <a:bodyPr/>
                    <a:lstStyle/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Grammar Assessment</a:t>
                      </a: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End of Topic Assessment </a:t>
                      </a:r>
                    </a:p>
                    <a:p>
                      <a:pPr lvl="0"/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Listening, Reading &amp; Translation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GB" sz="1400" b="1" u="none" strike="noStrike" cap="none" dirty="0"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sng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Key questions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Qu’est-ce que tu portes normalement?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Qu’est-ce que tu portes au collège? 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Qu’est-ce que tu porteras? </a:t>
                      </a: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TOP SET ONLY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Et le weekend dernier? </a:t>
                      </a:r>
                      <a:endParaRPr sz="16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3" name="Google Shape;183;p3"/>
          <p:cNvGraphicFramePr/>
          <p:nvPr/>
        </p:nvGraphicFramePr>
        <p:xfrm>
          <a:off x="3553400" y="1329413"/>
          <a:ext cx="3300000" cy="4053630"/>
        </p:xfrm>
        <a:graphic>
          <a:graphicData uri="http://schemas.openxmlformats.org/drawingml/2006/table">
            <a:tbl>
              <a:tblPr>
                <a:noFill/>
                <a:tableStyleId>{9017134B-CD33-4431-9CC9-073B2FD222F4}</a:tableStyleId>
              </a:tblPr>
              <a:tblGrid>
                <a:gridCol w="11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Avoir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Choose WHO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Past participle 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J’ai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porté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I wore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Tu as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porté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You wore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Il / Elle / On a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porté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He / She / We wore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Nous avons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porté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We wore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Vous avez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porté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You guys wore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Ils / Elles ont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dk1"/>
                          </a:solidFill>
                        </a:rPr>
                        <a:t>porté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 dirty="0">
                          <a:solidFill>
                            <a:schemeClr val="dk1"/>
                          </a:solidFill>
                        </a:rPr>
                        <a:t>They wore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" name="Google Shape;18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83482">
            <a:off x="10679574" y="531349"/>
            <a:ext cx="1270974" cy="8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"/>
          <p:cNvPicPr preferRelativeResize="0"/>
          <p:nvPr/>
        </p:nvPicPr>
        <p:blipFill rotWithShape="1">
          <a:blip r:embed="rId6">
            <a:alphaModFix/>
          </a:blip>
          <a:srcRect b="13216"/>
          <a:stretch/>
        </p:blipFill>
        <p:spPr>
          <a:xfrm>
            <a:off x="3390825" y="5597371"/>
            <a:ext cx="1384375" cy="126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" descr="Gratis vektorgrafik: Mannequin, Mode, Kvinde, Tøj, Dummy - Gratis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6300" y="5211235"/>
            <a:ext cx="1454150" cy="159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245</Words>
  <Application>Microsoft Office PowerPoint</Application>
  <PresentationFormat>Widescreen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1_Office Theme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J Capper</dc:creator>
  <cp:lastModifiedBy>Ms. M Vasey</cp:lastModifiedBy>
  <cp:revision>6</cp:revision>
  <dcterms:created xsi:type="dcterms:W3CDTF">2023-06-14T07:22:59Z</dcterms:created>
  <dcterms:modified xsi:type="dcterms:W3CDTF">2025-07-03T20:05:57Z</dcterms:modified>
</cp:coreProperties>
</file>