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4517-B1AF-43ED-B4B0-76F6E4C94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67E02-DB69-415B-BE5E-52E6EE94A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EF31-673F-4562-9C74-2CF0A97B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5FB-D3E7-4AE5-A269-1B3EDC32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D55-C37B-4553-B99F-32CE127D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683D-C41F-4EA8-A0F1-89FE18B0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87370-AC02-4819-A0A8-E5183456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2E3B-7FB6-4B39-9122-496873A8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5ABC-CCBA-4001-A317-493B7DDD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3305-6D60-40C0-8CE9-D53D1DFF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9F54B-F087-41D9-8EE1-4EA638EFD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8B340-72E3-4F88-8539-D7288FAAD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0773-31DA-4C6A-BA11-3F0AEDC0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909F-8F06-4B95-A54D-8E89C0FC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03BD-21A7-4C54-853D-2D382201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C122-FC58-460D-83B4-93601EC4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46F6-E7F9-4C22-B82A-DF135E91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4754-73C6-47FE-A3B2-EC60C06C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0CF6-2A22-4BDD-B3F0-1C8292A6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A00E5-E15E-49C5-946A-16D56687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3AE0-16F8-4FA2-BBD9-6DCB8F6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2E4BC-56B1-4437-9F18-AA81ADD1D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0A0A-EEAC-4977-8FD4-317F758D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83DC5-75BE-4B1E-A472-73BDACCB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2EF1-EE0A-477D-89B3-D3EA1041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7F3C-EFC7-438E-BC83-5DACD1A2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94BB-DFF0-4B03-AE27-2DF2AF5E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EE409-5EE2-4E9E-9723-59146B16B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B944D-2740-4BA4-AEB8-736A06C1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E3315-5740-4E61-AAC1-37A7884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1D503-34B2-47CB-93F7-49BA94A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72AA-4714-4C48-B204-8632F968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893E-52CC-497B-A31A-30A7E62B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2505-283C-4390-90A1-B2FB90BE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EE13A-C045-4AF0-9D17-4D196CA8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32246-76FE-49E1-9A0B-FAAD1C273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50094-EE97-46A5-BDAD-37140CCC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91FBA-F7F1-47A6-90D6-EBCBEC69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17C59-157B-4117-B282-2F44C7D8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D928-BBCC-48AA-835C-9A1B0EED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1E1E8-AFF6-4E7D-8350-C30DF29C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A8EB-9B52-4B5A-B4EA-4F20184D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1F162-1D8E-4DAB-B451-E86D9803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8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F21AD-FF63-4EAD-A261-DE19D07B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28C29-67E0-4DE1-896E-8458985D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EFA86-A0AF-4017-A7F3-DDF6E5B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9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19DE-FF58-4642-A454-63AC6EE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FA42-33B8-4D3E-85B9-78595F90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52D8-2AC7-47CB-BE75-7940A169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FCAAA-9042-4916-AA01-950B4493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D407-8A18-439B-9EE0-120D54F7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2FA2-B52F-40CF-AA57-B5ADEDF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4C20-51EB-4894-AA6C-58E637FB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9A86-8CF2-4384-AAE8-7DBFEB42B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F638-14A7-42BD-8C08-F515195E9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B67E1-95B1-4D69-BABC-D9FC36B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5838-81C9-4779-A7EF-A52B3B43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4250-2400-40D2-8884-2334E504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E5347-6B6F-4255-8EC3-65620500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490-75DC-4BDF-8B5C-07557C6D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7543E-12E3-4EAC-849E-6758D2DC8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C14C0-08A8-4EDD-8AC2-C3F80F3EF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9282-5CDD-4EC9-A33B-5D49149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rmorkrebs.blogspot.com/2011_07_01_archive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58355-80BE-4CB4-A27E-0E819CFD5FC9}"/>
              </a:ext>
            </a:extLst>
          </p:cNvPr>
          <p:cNvSpPr txBox="1"/>
          <p:nvPr/>
        </p:nvSpPr>
        <p:spPr>
          <a:xfrm>
            <a:off x="181885" y="730497"/>
            <a:ext cx="2970906" cy="3077766"/>
          </a:xfrm>
          <a:prstGeom prst="rect">
            <a:avLst/>
          </a:prstGeom>
          <a:noFill/>
          <a:ln w="38100" cmpd="sng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concepts and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olours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‘Which’ -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/quelle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Voir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= to see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Adjectival agreement and position</a:t>
            </a:r>
          </a:p>
          <a:p>
            <a:pPr marL="285750" indent="-285750">
              <a:buFontTx/>
              <a:buChar char="-"/>
              <a:defRPr/>
            </a:pPr>
            <a:r>
              <a:rPr lang="en-GB" dirty="0">
                <a:solidFill>
                  <a:prstClr val="black"/>
                </a:solidFill>
              </a:rPr>
              <a:t>Items of clothing</a:t>
            </a:r>
          </a:p>
          <a:p>
            <a:pPr marL="285750" indent="-285750"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descriptions (hair &amp; eye colour)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2DFE7-A91D-48E4-8FB2-C88F07CADC9B}"/>
              </a:ext>
            </a:extLst>
          </p:cNvPr>
          <p:cNvSpPr/>
          <p:nvPr/>
        </p:nvSpPr>
        <p:spPr>
          <a:xfrm>
            <a:off x="3279559" y="678060"/>
            <a:ext cx="4445067" cy="6077847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</a:t>
            </a: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8A44F-6E05-4899-94E5-21056B723DA5}"/>
              </a:ext>
            </a:extLst>
          </p:cNvPr>
          <p:cNvSpPr/>
          <p:nvPr/>
        </p:nvSpPr>
        <p:spPr>
          <a:xfrm>
            <a:off x="8162493" y="1193855"/>
            <a:ext cx="3737499" cy="187663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sz="1600" dirty="0">
                <a:solidFill>
                  <a:schemeClr val="tx1"/>
                </a:solidFill>
              </a:rPr>
              <a:t>End of Topic Assessment</a:t>
            </a:r>
          </a:p>
          <a:p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tx1"/>
                </a:solidFill>
              </a:rPr>
              <a:t>Listening, Reading &amp; Translation</a:t>
            </a:r>
          </a:p>
          <a:p>
            <a:pPr lvl="0"/>
            <a:r>
              <a:rPr lang="en-GB" sz="1600" dirty="0">
                <a:solidFill>
                  <a:schemeClr val="tx1"/>
                </a:solidFill>
              </a:rPr>
              <a:t>Mid-year assessment</a:t>
            </a:r>
          </a:p>
          <a:p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tx1"/>
                </a:solidFill>
              </a:rPr>
              <a:t>Listening, Reading &amp; Dictation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39260-6C97-4B8F-A2C3-23266BEDF78F}"/>
              </a:ext>
            </a:extLst>
          </p:cNvPr>
          <p:cNvSpPr/>
          <p:nvPr/>
        </p:nvSpPr>
        <p:spPr>
          <a:xfrm>
            <a:off x="160971" y="4020040"/>
            <a:ext cx="2996321" cy="2585323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 to prior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Introducing self &amp; others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tense ER verbs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FFABA-BF4F-4383-B845-11EAC231C44F}"/>
              </a:ext>
            </a:extLst>
          </p:cNvPr>
          <p:cNvSpPr/>
          <p:nvPr/>
        </p:nvSpPr>
        <p:spPr>
          <a:xfrm>
            <a:off x="8162493" y="3195961"/>
            <a:ext cx="3676247" cy="355994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CEIAG Links</a:t>
            </a:r>
          </a:p>
          <a:p>
            <a:pPr lvl="0"/>
            <a:endParaRPr lang="en-GB" sz="1600" b="1" u="sng" dirty="0">
              <a:solidFill>
                <a:schemeClr val="tx1"/>
              </a:solidFill>
            </a:endParaRPr>
          </a:p>
          <a:p>
            <a:pPr lvl="0"/>
            <a:r>
              <a:rPr lang="en-GB" sz="1600" b="1" u="sng" dirty="0">
                <a:solidFill>
                  <a:schemeClr val="tx1"/>
                </a:solidFill>
              </a:rPr>
              <a:t>Fashion &amp; Design</a:t>
            </a:r>
          </a:p>
          <a:p>
            <a:pPr lvl="0"/>
            <a:r>
              <a:rPr lang="en-GB" sz="1600" b="1" dirty="0">
                <a:solidFill>
                  <a:schemeClr val="tx1"/>
                </a:solidFill>
              </a:rPr>
              <a:t>Fashion Designer</a:t>
            </a:r>
            <a:r>
              <a:rPr lang="en-GB" sz="1600" dirty="0">
                <a:solidFill>
                  <a:schemeClr val="tx1"/>
                </a:solidFill>
              </a:rPr>
              <a:t>: Designing and creating clothes and understanding colours.</a:t>
            </a:r>
          </a:p>
          <a:p>
            <a:pPr lvl="0"/>
            <a:r>
              <a:rPr lang="en-GB" sz="1600" b="1" dirty="0">
                <a:solidFill>
                  <a:schemeClr val="tx1"/>
                </a:solidFill>
              </a:rPr>
              <a:t>Stylist</a:t>
            </a:r>
            <a:r>
              <a:rPr lang="en-GB" sz="1600" dirty="0">
                <a:solidFill>
                  <a:schemeClr val="tx1"/>
                </a:solidFill>
              </a:rPr>
              <a:t>: Describing clothing and appearance accurately is a key skill.</a:t>
            </a:r>
          </a:p>
          <a:p>
            <a:pPr lvl="0"/>
            <a:r>
              <a:rPr lang="en-GB" sz="1600" b="1" dirty="0">
                <a:solidFill>
                  <a:schemeClr val="tx1"/>
                </a:solidFill>
              </a:rPr>
              <a:t>Retail and Merchandising</a:t>
            </a:r>
            <a:r>
              <a:rPr lang="en-GB" sz="1600" dirty="0">
                <a:solidFill>
                  <a:schemeClr val="tx1"/>
                </a:solidFill>
              </a:rPr>
              <a:t>: Communicating product details.</a:t>
            </a:r>
            <a:r>
              <a:rPr lang="en-GB" sz="1600" dirty="0"/>
              <a:t>.</a:t>
            </a:r>
          </a:p>
          <a:p>
            <a:endParaRPr lang="en-GB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Employability skill: </a:t>
            </a: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to detail: You will observe and describe details so that others can clearly </a:t>
            </a: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understand.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81E2E-E6C7-47B9-9A6D-879B70B0E1B9}"/>
              </a:ext>
            </a:extLst>
          </p:cNvPr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lg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Y7 Topic 2 KNOWLEDGE ORGANISER: Les Couleurs du Monde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D0DF5-DFBA-4850-854E-E46F0220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885" y="0"/>
            <a:ext cx="670372" cy="577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AA38C-78C3-4B1D-B117-8DA6AF133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12" y="79499"/>
            <a:ext cx="1808181" cy="1093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D28A5-43DC-4EFC-9A08-43FE56694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47" t="36069" r="59587" b="48572"/>
          <a:stretch/>
        </p:blipFill>
        <p:spPr>
          <a:xfrm>
            <a:off x="10964027" y="2491177"/>
            <a:ext cx="745891" cy="448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853A0-BB09-4FFB-AA51-1766200706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1" t="49749" r="46262" b="18706"/>
          <a:stretch/>
        </p:blipFill>
        <p:spPr>
          <a:xfrm>
            <a:off x="3380888" y="1240495"/>
            <a:ext cx="4343738" cy="1977464"/>
          </a:xfrm>
          <a:prstGeom prst="rect">
            <a:avLst/>
          </a:prstGeom>
        </p:spPr>
      </p:pic>
      <p:pic>
        <p:nvPicPr>
          <p:cNvPr id="15" name="Google Shape;186;p3" descr="Gratis vektorgrafik: Mannequin, Mode, Kvinde, Tøj, Dummy - Gratis ...">
            <a:extLst>
              <a:ext uri="{FF2B5EF4-FFF2-40B4-BE49-F238E27FC236}">
                <a16:creationId xmlns:a16="http://schemas.microsoft.com/office/drawing/2014/main" id="{074D8CD5-6DE7-454C-AE84-CD384386B9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55211" y="4737758"/>
            <a:ext cx="975818" cy="9263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BE62A6EB-0EAB-4683-BCEB-ADE59DA83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45491"/>
              </p:ext>
            </p:extLst>
          </p:nvPr>
        </p:nvGraphicFramePr>
        <p:xfrm>
          <a:off x="3534825" y="3432271"/>
          <a:ext cx="4133078" cy="310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1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voir (</a:t>
                      </a:r>
                      <a:r>
                        <a:rPr lang="en-GB" sz="18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see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46120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voi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see</a:t>
                      </a:r>
                      <a:endParaRPr lang="en-US" sz="1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6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voi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see (singular informal)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il/elle/on voi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he/she/one sees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vo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see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85959"/>
                  </a:ext>
                </a:extLst>
              </a:tr>
              <a:tr h="62596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 vo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yez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see (plural or formal)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182"/>
                  </a:ext>
                </a:extLst>
              </a:tr>
              <a:tr h="3577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ils/elles voi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B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see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6" marB="457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6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188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J Capper</dc:creator>
  <cp:lastModifiedBy>Ms. M Vasey</cp:lastModifiedBy>
  <cp:revision>25</cp:revision>
  <dcterms:created xsi:type="dcterms:W3CDTF">2023-02-15T11:52:59Z</dcterms:created>
  <dcterms:modified xsi:type="dcterms:W3CDTF">2025-07-03T19:35:15Z</dcterms:modified>
</cp:coreProperties>
</file>