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70" r:id="rId2"/>
    <p:sldId id="736" r:id="rId3"/>
    <p:sldId id="269" r:id="rId4"/>
    <p:sldId id="717" r:id="rId5"/>
    <p:sldId id="718" r:id="rId6"/>
    <p:sldId id="719" r:id="rId7"/>
    <p:sldId id="720" r:id="rId8"/>
    <p:sldId id="721" r:id="rId9"/>
    <p:sldId id="739" r:id="rId10"/>
    <p:sldId id="722" r:id="rId11"/>
    <p:sldId id="732" r:id="rId12"/>
    <p:sldId id="723" r:id="rId13"/>
    <p:sldId id="733" r:id="rId14"/>
    <p:sldId id="724" r:id="rId15"/>
    <p:sldId id="735" r:id="rId16"/>
    <p:sldId id="725" r:id="rId17"/>
    <p:sldId id="734" r:id="rId18"/>
    <p:sldId id="727" r:id="rId19"/>
    <p:sldId id="738" r:id="rId20"/>
    <p:sldId id="740" r:id="rId21"/>
    <p:sldId id="726" r:id="rId22"/>
    <p:sldId id="728" r:id="rId23"/>
    <p:sldId id="730" r:id="rId24"/>
    <p:sldId id="73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66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41884E-2839-43ED-8FD5-BF28C931CB4D}" v="1" dt="2026-06-30T12:20:43.3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5163" autoAdjust="0"/>
  </p:normalViewPr>
  <p:slideViewPr>
    <p:cSldViewPr snapToGrid="0">
      <p:cViewPr varScale="1">
        <p:scale>
          <a:sx n="62" d="100"/>
          <a:sy n="62" d="100"/>
        </p:scale>
        <p:origin x="1488"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R Brew" userId="d1e7c88c-b4f7-427a-98e9-2f389e3f00c3" providerId="ADAL" clId="{5B3FCFA3-1761-4E4F-BCFD-0EAB845758A1}"/>
    <pc:docChg chg="undo custSel addSld delSld modSld">
      <pc:chgData name="Mrs R Brew" userId="d1e7c88c-b4f7-427a-98e9-2f389e3f00c3" providerId="ADAL" clId="{5B3FCFA3-1761-4E4F-BCFD-0EAB845758A1}" dt="2026-06-30T12:20:43.381" v="4251"/>
      <pc:docMkLst>
        <pc:docMk/>
      </pc:docMkLst>
      <pc:sldChg chg="addSp modSp mod">
        <pc:chgData name="Mrs R Brew" userId="d1e7c88c-b4f7-427a-98e9-2f389e3f00c3" providerId="ADAL" clId="{5B3FCFA3-1761-4E4F-BCFD-0EAB845758A1}" dt="2026-06-30T12:20:37.342" v="4250" actId="20577"/>
        <pc:sldMkLst>
          <pc:docMk/>
          <pc:sldMk cId="4044731045" sldId="270"/>
        </pc:sldMkLst>
        <pc:spChg chg="add mod">
          <ac:chgData name="Mrs R Brew" userId="d1e7c88c-b4f7-427a-98e9-2f389e3f00c3" providerId="ADAL" clId="{5B3FCFA3-1761-4E4F-BCFD-0EAB845758A1}" dt="2026-06-30T12:20:37.342" v="4250" actId="20577"/>
          <ac:spMkLst>
            <pc:docMk/>
            <pc:sldMk cId="4044731045" sldId="270"/>
            <ac:spMk id="2" creationId="{A5C346FC-A728-A49C-F5B1-F6665CE2B275}"/>
          </ac:spMkLst>
        </pc:spChg>
      </pc:sldChg>
      <pc:sldChg chg="modSp">
        <pc:chgData name="Mrs R Brew" userId="d1e7c88c-b4f7-427a-98e9-2f389e3f00c3" providerId="ADAL" clId="{5B3FCFA3-1761-4E4F-BCFD-0EAB845758A1}" dt="2026-06-30T12:20:43.381" v="4251"/>
        <pc:sldMkLst>
          <pc:docMk/>
          <pc:sldMk cId="3870030232" sldId="736"/>
        </pc:sldMkLst>
        <pc:spChg chg="mod">
          <ac:chgData name="Mrs R Brew" userId="d1e7c88c-b4f7-427a-98e9-2f389e3f00c3" providerId="ADAL" clId="{5B3FCFA3-1761-4E4F-BCFD-0EAB845758A1}" dt="2026-06-30T12:20:43.381" v="4251"/>
          <ac:spMkLst>
            <pc:docMk/>
            <pc:sldMk cId="3870030232" sldId="736"/>
            <ac:spMk id="2" creationId="{A664DD45-67FE-3CE7-F455-842F5D22FD12}"/>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69A1C0-64D7-4488-8813-11152B35A1B1}"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en-GB"/>
        </a:p>
      </dgm:t>
    </dgm:pt>
    <dgm:pt modelId="{36E15E4E-A0B6-4754-8086-DBBE93896D5B}">
      <dgm:prSet phldrT="[Text]"/>
      <dgm:spPr>
        <a:solidFill>
          <a:srgbClr val="E00931"/>
        </a:solidFill>
      </dgm:spPr>
      <dgm:t>
        <a:bodyPr/>
        <a:lstStyle/>
        <a:p>
          <a:r>
            <a:rPr lang="en-GB" b="1" dirty="0"/>
            <a:t>Do Now</a:t>
          </a:r>
        </a:p>
      </dgm:t>
    </dgm:pt>
    <dgm:pt modelId="{5900BD44-EB79-4B99-B5F8-36FE7BD5AA96}" type="parTrans" cxnId="{7C137D4F-0493-4B3D-9B3B-CAE0D9563508}">
      <dgm:prSet/>
      <dgm:spPr/>
      <dgm:t>
        <a:bodyPr/>
        <a:lstStyle/>
        <a:p>
          <a:endParaRPr lang="en-GB"/>
        </a:p>
      </dgm:t>
    </dgm:pt>
    <dgm:pt modelId="{22AE4284-D17C-41A6-9F5F-A8821134EF8F}" type="sibTrans" cxnId="{7C137D4F-0493-4B3D-9B3B-CAE0D9563508}">
      <dgm:prSet/>
      <dgm:spPr/>
      <dgm:t>
        <a:bodyPr/>
        <a:lstStyle/>
        <a:p>
          <a:endParaRPr lang="en-GB"/>
        </a:p>
      </dgm:t>
    </dgm:pt>
    <dgm:pt modelId="{8BAC3ABB-A49F-4168-A976-209FF08A0603}">
      <dgm:prSet phldrT="[Text]"/>
      <dgm:spPr>
        <a:solidFill>
          <a:srgbClr val="E00931"/>
        </a:solidFill>
      </dgm:spPr>
      <dgm:t>
        <a:bodyPr/>
        <a:lstStyle/>
        <a:p>
          <a:r>
            <a:rPr lang="en-GB" b="1" dirty="0"/>
            <a:t>Our values</a:t>
          </a:r>
        </a:p>
      </dgm:t>
    </dgm:pt>
    <dgm:pt modelId="{80A41C75-3894-4D2F-9F04-FAF9ADB9A768}" type="parTrans" cxnId="{05EAC1BF-D56E-45D5-AAC5-0FF8666BE4C8}">
      <dgm:prSet/>
      <dgm:spPr/>
      <dgm:t>
        <a:bodyPr/>
        <a:lstStyle/>
        <a:p>
          <a:endParaRPr lang="en-GB"/>
        </a:p>
      </dgm:t>
    </dgm:pt>
    <dgm:pt modelId="{F6E64F95-92A4-4361-8232-71541A88AF71}" type="sibTrans" cxnId="{05EAC1BF-D56E-45D5-AAC5-0FF8666BE4C8}">
      <dgm:prSet/>
      <dgm:spPr/>
      <dgm:t>
        <a:bodyPr/>
        <a:lstStyle/>
        <a:p>
          <a:endParaRPr lang="en-GB"/>
        </a:p>
      </dgm:t>
    </dgm:pt>
    <dgm:pt modelId="{4941335D-83E3-4AF0-BB2C-2E7EF7492BF5}">
      <dgm:prSet phldrT="[Text]"/>
      <dgm:spPr>
        <a:solidFill>
          <a:srgbClr val="E00931"/>
        </a:solidFill>
      </dgm:spPr>
      <dgm:t>
        <a:bodyPr/>
        <a:lstStyle/>
        <a:p>
          <a:r>
            <a:rPr lang="en-GB" b="1" dirty="0"/>
            <a:t>Know more, remember more</a:t>
          </a:r>
        </a:p>
      </dgm:t>
    </dgm:pt>
    <dgm:pt modelId="{78A080A1-CF33-4BBE-9E0D-1930459666DE}" type="parTrans" cxnId="{624F3D13-BE85-4149-9572-AE113F43484F}">
      <dgm:prSet/>
      <dgm:spPr/>
      <dgm:t>
        <a:bodyPr/>
        <a:lstStyle/>
        <a:p>
          <a:endParaRPr lang="en-GB"/>
        </a:p>
      </dgm:t>
    </dgm:pt>
    <dgm:pt modelId="{21E412EE-89D6-4841-8CF5-66E9DF1BF787}" type="sibTrans" cxnId="{624F3D13-BE85-4149-9572-AE113F43484F}">
      <dgm:prSet/>
      <dgm:spPr/>
      <dgm:t>
        <a:bodyPr/>
        <a:lstStyle/>
        <a:p>
          <a:endParaRPr lang="en-GB"/>
        </a:p>
      </dgm:t>
    </dgm:pt>
    <dgm:pt modelId="{3AD1CBDB-28BE-4B33-8E18-5E24D162DFB7}">
      <dgm:prSet/>
      <dgm:spPr>
        <a:solidFill>
          <a:srgbClr val="E00931"/>
        </a:solidFill>
      </dgm:spPr>
      <dgm:t>
        <a:bodyPr/>
        <a:lstStyle/>
        <a:p>
          <a:r>
            <a:rPr lang="en-GB" b="1" dirty="0"/>
            <a:t>Vocabulary</a:t>
          </a:r>
          <a:br>
            <a:rPr lang="en-GB" b="1" dirty="0"/>
          </a:br>
          <a:r>
            <a:rPr lang="en-GB" b="1" dirty="0"/>
            <a:t>(if required)</a:t>
          </a:r>
        </a:p>
      </dgm:t>
    </dgm:pt>
    <dgm:pt modelId="{11DEF940-E84F-483F-B1A0-98CC14C47A4E}" type="parTrans" cxnId="{E4E05780-505A-48A5-87F5-6E7CED4791B4}">
      <dgm:prSet/>
      <dgm:spPr/>
      <dgm:t>
        <a:bodyPr/>
        <a:lstStyle/>
        <a:p>
          <a:endParaRPr lang="en-GB"/>
        </a:p>
      </dgm:t>
    </dgm:pt>
    <dgm:pt modelId="{9DC4515D-D873-4B03-9FAD-3C56D4FB3F73}" type="sibTrans" cxnId="{E4E05780-505A-48A5-87F5-6E7CED4791B4}">
      <dgm:prSet/>
      <dgm:spPr/>
      <dgm:t>
        <a:bodyPr/>
        <a:lstStyle/>
        <a:p>
          <a:endParaRPr lang="en-GB"/>
        </a:p>
      </dgm:t>
    </dgm:pt>
    <dgm:pt modelId="{BAC78236-454F-48DE-A8A5-D5472597D9B0}">
      <dgm:prSet/>
      <dgm:spPr>
        <a:solidFill>
          <a:srgbClr val="E00931"/>
        </a:solidFill>
      </dgm:spPr>
      <dgm:t>
        <a:bodyPr/>
        <a:lstStyle/>
        <a:p>
          <a:r>
            <a:rPr lang="en-GB" b="1" dirty="0"/>
            <a:t>Main lesson information</a:t>
          </a:r>
        </a:p>
      </dgm:t>
    </dgm:pt>
    <dgm:pt modelId="{71EDCE15-B772-465B-AA6C-C55C9BC1D124}" type="parTrans" cxnId="{4C321EF1-F242-4884-980D-77B38841CC5D}">
      <dgm:prSet/>
      <dgm:spPr/>
      <dgm:t>
        <a:bodyPr/>
        <a:lstStyle/>
        <a:p>
          <a:endParaRPr lang="en-GB"/>
        </a:p>
      </dgm:t>
    </dgm:pt>
    <dgm:pt modelId="{42046ED0-C2EC-4C55-B569-15DE59C43265}" type="sibTrans" cxnId="{4C321EF1-F242-4884-980D-77B38841CC5D}">
      <dgm:prSet/>
      <dgm:spPr/>
      <dgm:t>
        <a:bodyPr/>
        <a:lstStyle/>
        <a:p>
          <a:endParaRPr lang="en-GB"/>
        </a:p>
      </dgm:t>
    </dgm:pt>
    <dgm:pt modelId="{9CE76731-33A1-4A0F-BE6E-F02893F2D9C3}">
      <dgm:prSet/>
      <dgm:spPr>
        <a:solidFill>
          <a:srgbClr val="E00931"/>
        </a:solidFill>
      </dgm:spPr>
      <dgm:t>
        <a:bodyPr/>
        <a:lstStyle/>
        <a:p>
          <a:r>
            <a:rPr lang="en-GB" b="1" dirty="0"/>
            <a:t>Independent task</a:t>
          </a:r>
        </a:p>
      </dgm:t>
    </dgm:pt>
    <dgm:pt modelId="{A725BCE6-1EF9-4DD5-89B8-086FE1B07325}" type="parTrans" cxnId="{2F4EEC1D-3D5A-4A52-AAEB-D8611B90DA25}">
      <dgm:prSet/>
      <dgm:spPr/>
      <dgm:t>
        <a:bodyPr/>
        <a:lstStyle/>
        <a:p>
          <a:endParaRPr lang="en-GB"/>
        </a:p>
      </dgm:t>
    </dgm:pt>
    <dgm:pt modelId="{C7B1E9F4-94D3-4681-9212-80E1F7C14011}" type="sibTrans" cxnId="{2F4EEC1D-3D5A-4A52-AAEB-D8611B90DA25}">
      <dgm:prSet/>
      <dgm:spPr/>
      <dgm:t>
        <a:bodyPr/>
        <a:lstStyle/>
        <a:p>
          <a:endParaRPr lang="en-GB"/>
        </a:p>
      </dgm:t>
    </dgm:pt>
    <dgm:pt modelId="{963BBBD1-9D1B-430D-9F8A-6AF6E988F87D}">
      <dgm:prSet/>
      <dgm:spPr>
        <a:solidFill>
          <a:srgbClr val="E00931"/>
        </a:solidFill>
      </dgm:spPr>
      <dgm:t>
        <a:bodyPr/>
        <a:lstStyle/>
        <a:p>
          <a:r>
            <a:rPr lang="en-GB" b="1" dirty="0"/>
            <a:t>Final check for understanding</a:t>
          </a:r>
        </a:p>
      </dgm:t>
    </dgm:pt>
    <dgm:pt modelId="{E0D79A72-DB6F-4D87-AB32-321C5AE78207}" type="parTrans" cxnId="{B830ED77-DF4D-40DF-B8D3-1A4B92A22DDC}">
      <dgm:prSet/>
      <dgm:spPr/>
      <dgm:t>
        <a:bodyPr/>
        <a:lstStyle/>
        <a:p>
          <a:endParaRPr lang="en-GB"/>
        </a:p>
      </dgm:t>
    </dgm:pt>
    <dgm:pt modelId="{C5529D73-90DA-4E70-9A94-31119FD57826}" type="sibTrans" cxnId="{B830ED77-DF4D-40DF-B8D3-1A4B92A22DDC}">
      <dgm:prSet/>
      <dgm:spPr/>
      <dgm:t>
        <a:bodyPr/>
        <a:lstStyle/>
        <a:p>
          <a:endParaRPr lang="en-GB"/>
        </a:p>
      </dgm:t>
    </dgm:pt>
    <dgm:pt modelId="{9E526EE6-5E0F-42B9-A492-DC408A0EBD83}" type="pres">
      <dgm:prSet presAssocID="{CA69A1C0-64D7-4488-8813-11152B35A1B1}" presName="Name0" presStyleCnt="0">
        <dgm:presLayoutVars>
          <dgm:dir/>
          <dgm:resizeHandles val="exact"/>
        </dgm:presLayoutVars>
      </dgm:prSet>
      <dgm:spPr/>
    </dgm:pt>
    <dgm:pt modelId="{C7C5A5E2-8925-4526-BF81-7F9D95010349}" type="pres">
      <dgm:prSet presAssocID="{CA69A1C0-64D7-4488-8813-11152B35A1B1}" presName="bkgdShp" presStyleLbl="alignAccFollowNode1" presStyleIdx="0" presStyleCnt="1" custScaleY="169231" custLinFactNeighborY="-21740"/>
      <dgm:spPr>
        <a:solidFill>
          <a:srgbClr val="DFA425">
            <a:alpha val="90000"/>
          </a:srgbClr>
        </a:solidFill>
      </dgm:spPr>
    </dgm:pt>
    <dgm:pt modelId="{D590841D-AF2E-4CA1-A07D-B9DE748664DF}" type="pres">
      <dgm:prSet presAssocID="{CA69A1C0-64D7-4488-8813-11152B35A1B1}" presName="linComp" presStyleCnt="0"/>
      <dgm:spPr/>
    </dgm:pt>
    <dgm:pt modelId="{3EA54DA2-3EB3-474F-B1E6-74506FE1421F}" type="pres">
      <dgm:prSet presAssocID="{36E15E4E-A0B6-4754-8086-DBBE93896D5B}" presName="compNode" presStyleCnt="0"/>
      <dgm:spPr/>
    </dgm:pt>
    <dgm:pt modelId="{8126ABFB-6EAE-4649-A7DF-C316D1B37A1B}" type="pres">
      <dgm:prSet presAssocID="{36E15E4E-A0B6-4754-8086-DBBE93896D5B}" presName="node" presStyleLbl="node1" presStyleIdx="0" presStyleCnt="7">
        <dgm:presLayoutVars>
          <dgm:bulletEnabled val="1"/>
        </dgm:presLayoutVars>
      </dgm:prSet>
      <dgm:spPr/>
    </dgm:pt>
    <dgm:pt modelId="{AD1D5B53-C90E-4EAB-90BF-BCCA0D9A0D5F}" type="pres">
      <dgm:prSet presAssocID="{36E15E4E-A0B6-4754-8086-DBBE93896D5B}" presName="invisiNode" presStyleLbl="node1" presStyleIdx="0" presStyleCnt="7"/>
      <dgm:spPr/>
    </dgm:pt>
    <dgm:pt modelId="{C05A9BCE-DAAC-45C7-846A-FF62F6A0A908}" type="pres">
      <dgm:prSet presAssocID="{36E15E4E-A0B6-4754-8086-DBBE93896D5B}" presName="imagNode" presStyleLbl="fgImgPlace1" presStyleIdx="0" presStyleCnt="7" custScaleY="18648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dgm:spPr>
    </dgm:pt>
    <dgm:pt modelId="{50A5DB41-D714-4D44-A17E-6124CBB562D9}" type="pres">
      <dgm:prSet presAssocID="{22AE4284-D17C-41A6-9F5F-A8821134EF8F}" presName="sibTrans" presStyleLbl="sibTrans2D1" presStyleIdx="0" presStyleCnt="0"/>
      <dgm:spPr/>
    </dgm:pt>
    <dgm:pt modelId="{3A2D207C-9DA2-49FE-AAA9-41893D38927A}" type="pres">
      <dgm:prSet presAssocID="{8BAC3ABB-A49F-4168-A976-209FF08A0603}" presName="compNode" presStyleCnt="0"/>
      <dgm:spPr/>
    </dgm:pt>
    <dgm:pt modelId="{723329D9-4BF4-442D-BCC1-42B52329F520}" type="pres">
      <dgm:prSet presAssocID="{8BAC3ABB-A49F-4168-A976-209FF08A0603}" presName="node" presStyleLbl="node1" presStyleIdx="1" presStyleCnt="7">
        <dgm:presLayoutVars>
          <dgm:bulletEnabled val="1"/>
        </dgm:presLayoutVars>
      </dgm:prSet>
      <dgm:spPr/>
    </dgm:pt>
    <dgm:pt modelId="{4690B17E-DEC1-40D4-BBDC-7D61257BF665}" type="pres">
      <dgm:prSet presAssocID="{8BAC3ABB-A49F-4168-A976-209FF08A0603}" presName="invisiNode" presStyleLbl="node1" presStyleIdx="1" presStyleCnt="7"/>
      <dgm:spPr/>
    </dgm:pt>
    <dgm:pt modelId="{FF546C2D-8AAE-4216-8500-129B1C298BA3}" type="pres">
      <dgm:prSet presAssocID="{8BAC3ABB-A49F-4168-A976-209FF08A0603}" presName="imagNode" presStyleLbl="fgImgPlace1" presStyleIdx="1" presStyleCnt="7" custScaleY="186845" custLinFactNeighborY="-36015"/>
      <dgm:spPr>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dgm:spPr>
    </dgm:pt>
    <dgm:pt modelId="{78B018EA-F54D-4CD5-8A2C-AB51EC6E70C0}" type="pres">
      <dgm:prSet presAssocID="{F6E64F95-92A4-4361-8232-71541A88AF71}" presName="sibTrans" presStyleLbl="sibTrans2D1" presStyleIdx="0" presStyleCnt="0"/>
      <dgm:spPr/>
    </dgm:pt>
    <dgm:pt modelId="{3B5FD624-0020-4012-B2F6-CF9EC42E3D87}" type="pres">
      <dgm:prSet presAssocID="{4941335D-83E3-4AF0-BB2C-2E7EF7492BF5}" presName="compNode" presStyleCnt="0"/>
      <dgm:spPr/>
    </dgm:pt>
    <dgm:pt modelId="{750EEF0B-5D45-421D-A2D5-3C2AF9CEEB8F}" type="pres">
      <dgm:prSet presAssocID="{4941335D-83E3-4AF0-BB2C-2E7EF7492BF5}" presName="node" presStyleLbl="node1" presStyleIdx="2" presStyleCnt="7">
        <dgm:presLayoutVars>
          <dgm:bulletEnabled val="1"/>
        </dgm:presLayoutVars>
      </dgm:prSet>
      <dgm:spPr/>
    </dgm:pt>
    <dgm:pt modelId="{E5832868-15DF-4563-9DAB-3833C207AD21}" type="pres">
      <dgm:prSet presAssocID="{4941335D-83E3-4AF0-BB2C-2E7EF7492BF5}" presName="invisiNode" presStyleLbl="node1" presStyleIdx="2" presStyleCnt="7"/>
      <dgm:spPr/>
    </dgm:pt>
    <dgm:pt modelId="{50FF9E46-A436-4714-B75D-99917D9A1D66}" type="pres">
      <dgm:prSet presAssocID="{4941335D-83E3-4AF0-BB2C-2E7EF7492BF5}" presName="imagNode" presStyleLbl="fgImgPlace1" presStyleIdx="2" presStyleCnt="7" custScaleY="188252"/>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2000" b="-2000"/>
          </a:stretch>
        </a:blipFill>
      </dgm:spPr>
    </dgm:pt>
    <dgm:pt modelId="{5842454A-ABB6-45AF-8073-108CFFBEC21D}" type="pres">
      <dgm:prSet presAssocID="{21E412EE-89D6-4841-8CF5-66E9DF1BF787}" presName="sibTrans" presStyleLbl="sibTrans2D1" presStyleIdx="0" presStyleCnt="0"/>
      <dgm:spPr/>
    </dgm:pt>
    <dgm:pt modelId="{CC9CBD48-CF1D-47C7-A789-7930066AD252}" type="pres">
      <dgm:prSet presAssocID="{3AD1CBDB-28BE-4B33-8E18-5E24D162DFB7}" presName="compNode" presStyleCnt="0"/>
      <dgm:spPr/>
    </dgm:pt>
    <dgm:pt modelId="{CD3222D5-6875-45B7-BFFE-A45E668B0410}" type="pres">
      <dgm:prSet presAssocID="{3AD1CBDB-28BE-4B33-8E18-5E24D162DFB7}" presName="node" presStyleLbl="node1" presStyleIdx="3" presStyleCnt="7">
        <dgm:presLayoutVars>
          <dgm:bulletEnabled val="1"/>
        </dgm:presLayoutVars>
      </dgm:prSet>
      <dgm:spPr/>
    </dgm:pt>
    <dgm:pt modelId="{E7A3C49F-E51C-4A6C-AB9B-616F62A0AF9A}" type="pres">
      <dgm:prSet presAssocID="{3AD1CBDB-28BE-4B33-8E18-5E24D162DFB7}" presName="invisiNode" presStyleLbl="node1" presStyleIdx="3" presStyleCnt="7"/>
      <dgm:spPr/>
    </dgm:pt>
    <dgm:pt modelId="{35859D28-89A6-42A7-838B-48DD5A3E8959}" type="pres">
      <dgm:prSet presAssocID="{3AD1CBDB-28BE-4B33-8E18-5E24D162DFB7}" presName="imagNode" presStyleLbl="fgImgPlace1" presStyleIdx="3" presStyleCnt="7" custScaleY="18788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3000" b="-3000"/>
          </a:stretch>
        </a:blipFill>
      </dgm:spPr>
    </dgm:pt>
    <dgm:pt modelId="{0BE306B2-526E-478D-93D8-B7707BC06DE4}" type="pres">
      <dgm:prSet presAssocID="{9DC4515D-D873-4B03-9FAD-3C56D4FB3F73}" presName="sibTrans" presStyleLbl="sibTrans2D1" presStyleIdx="0" presStyleCnt="0"/>
      <dgm:spPr/>
    </dgm:pt>
    <dgm:pt modelId="{00FB8A04-13D0-49AB-9645-5189AD620894}" type="pres">
      <dgm:prSet presAssocID="{BAC78236-454F-48DE-A8A5-D5472597D9B0}" presName="compNode" presStyleCnt="0"/>
      <dgm:spPr/>
    </dgm:pt>
    <dgm:pt modelId="{A023E347-A433-4BB2-8677-8E6B54B13E48}" type="pres">
      <dgm:prSet presAssocID="{BAC78236-454F-48DE-A8A5-D5472597D9B0}" presName="node" presStyleLbl="node1" presStyleIdx="4" presStyleCnt="7">
        <dgm:presLayoutVars>
          <dgm:bulletEnabled val="1"/>
        </dgm:presLayoutVars>
      </dgm:prSet>
      <dgm:spPr/>
    </dgm:pt>
    <dgm:pt modelId="{BCAB756F-5DBC-41C3-82C5-EA5E1E1005BF}" type="pres">
      <dgm:prSet presAssocID="{BAC78236-454F-48DE-A8A5-D5472597D9B0}" presName="invisiNode" presStyleLbl="node1" presStyleIdx="4" presStyleCnt="7"/>
      <dgm:spPr/>
    </dgm:pt>
    <dgm:pt modelId="{FB94E228-B51A-419C-BA1B-AF5196EDF212}" type="pres">
      <dgm:prSet presAssocID="{BAC78236-454F-48DE-A8A5-D5472597D9B0}" presName="imagNode" presStyleLbl="fgImgPlace1" presStyleIdx="4" presStyleCnt="7" custScaleY="195060"/>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6000" r="-6000"/>
          </a:stretch>
        </a:blipFill>
      </dgm:spPr>
    </dgm:pt>
    <dgm:pt modelId="{39C9E5F7-4C22-4DF5-9EB0-E98FBB93AEA2}" type="pres">
      <dgm:prSet presAssocID="{42046ED0-C2EC-4C55-B569-15DE59C43265}" presName="sibTrans" presStyleLbl="sibTrans2D1" presStyleIdx="0" presStyleCnt="0"/>
      <dgm:spPr/>
    </dgm:pt>
    <dgm:pt modelId="{0121C74A-DA7D-41A9-AE01-81E10F3D425E}" type="pres">
      <dgm:prSet presAssocID="{9CE76731-33A1-4A0F-BE6E-F02893F2D9C3}" presName="compNode" presStyleCnt="0"/>
      <dgm:spPr/>
    </dgm:pt>
    <dgm:pt modelId="{2C79EB3C-395D-457C-BA5C-B402563DE80F}" type="pres">
      <dgm:prSet presAssocID="{9CE76731-33A1-4A0F-BE6E-F02893F2D9C3}" presName="node" presStyleLbl="node1" presStyleIdx="5" presStyleCnt="7">
        <dgm:presLayoutVars>
          <dgm:bulletEnabled val="1"/>
        </dgm:presLayoutVars>
      </dgm:prSet>
      <dgm:spPr/>
    </dgm:pt>
    <dgm:pt modelId="{E1AEF694-07CC-4E62-BF4C-1F8EA1D77499}" type="pres">
      <dgm:prSet presAssocID="{9CE76731-33A1-4A0F-BE6E-F02893F2D9C3}" presName="invisiNode" presStyleLbl="node1" presStyleIdx="5" presStyleCnt="7"/>
      <dgm:spPr/>
    </dgm:pt>
    <dgm:pt modelId="{EB5F272D-9AF7-4E08-BB06-12E8DB7C8BC3}" type="pres">
      <dgm:prSet presAssocID="{9CE76731-33A1-4A0F-BE6E-F02893F2D9C3}" presName="imagNode" presStyleLbl="fgImgPlace1" presStyleIdx="5" presStyleCnt="7" custScaleY="198526"/>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6000" r="-6000"/>
          </a:stretch>
        </a:blipFill>
      </dgm:spPr>
    </dgm:pt>
    <dgm:pt modelId="{B4C7C313-78E5-4EFC-A0E6-C34CAFFE5C19}" type="pres">
      <dgm:prSet presAssocID="{C7B1E9F4-94D3-4681-9212-80E1F7C14011}" presName="sibTrans" presStyleLbl="sibTrans2D1" presStyleIdx="0" presStyleCnt="0"/>
      <dgm:spPr/>
    </dgm:pt>
    <dgm:pt modelId="{A2299F26-2146-48CE-BD94-417194667493}" type="pres">
      <dgm:prSet presAssocID="{963BBBD1-9D1B-430D-9F8A-6AF6E988F87D}" presName="compNode" presStyleCnt="0"/>
      <dgm:spPr/>
    </dgm:pt>
    <dgm:pt modelId="{6E812D89-3424-4DED-BF96-B8369B36132B}" type="pres">
      <dgm:prSet presAssocID="{963BBBD1-9D1B-430D-9F8A-6AF6E988F87D}" presName="node" presStyleLbl="node1" presStyleIdx="6" presStyleCnt="7">
        <dgm:presLayoutVars>
          <dgm:bulletEnabled val="1"/>
        </dgm:presLayoutVars>
      </dgm:prSet>
      <dgm:spPr/>
    </dgm:pt>
    <dgm:pt modelId="{3208B504-146F-4996-994D-E4C964EC116D}" type="pres">
      <dgm:prSet presAssocID="{963BBBD1-9D1B-430D-9F8A-6AF6E988F87D}" presName="invisiNode" presStyleLbl="node1" presStyleIdx="6" presStyleCnt="7"/>
      <dgm:spPr/>
    </dgm:pt>
    <dgm:pt modelId="{A08D511D-15C9-4D9C-A7A3-1EC607278CE7}" type="pres">
      <dgm:prSet presAssocID="{963BBBD1-9D1B-430D-9F8A-6AF6E988F87D}" presName="imagNode" presStyleLbl="fgImgPlace1" presStyleIdx="6" presStyleCnt="7" custScaleY="189430"/>
      <dgm:spPr>
        <a:blipFill>
          <a:blip xmlns:r="http://schemas.openxmlformats.org/officeDocument/2006/relationships" r:embed="rId7" cstate="print">
            <a:extLst>
              <a:ext uri="{28A0092B-C50C-407E-A947-70E740481C1C}">
                <a14:useLocalDpi xmlns:a14="http://schemas.microsoft.com/office/drawing/2010/main" val="0"/>
              </a:ext>
            </a:extLst>
          </a:blip>
          <a:srcRect/>
          <a:stretch>
            <a:fillRect l="-4000" r="-4000"/>
          </a:stretch>
        </a:blipFill>
      </dgm:spPr>
    </dgm:pt>
  </dgm:ptLst>
  <dgm:cxnLst>
    <dgm:cxn modelId="{9C268E0E-D445-4C97-9CED-3A3EC617AC81}" type="presOf" srcId="{21E412EE-89D6-4841-8CF5-66E9DF1BF787}" destId="{5842454A-ABB6-45AF-8073-108CFFBEC21D}" srcOrd="0" destOrd="0" presId="urn:microsoft.com/office/officeart/2005/8/layout/pList2"/>
    <dgm:cxn modelId="{C0C66D10-2F4C-4D64-B5F1-C456F8821FC4}" type="presOf" srcId="{36E15E4E-A0B6-4754-8086-DBBE93896D5B}" destId="{8126ABFB-6EAE-4649-A7DF-C316D1B37A1B}" srcOrd="0" destOrd="0" presId="urn:microsoft.com/office/officeart/2005/8/layout/pList2"/>
    <dgm:cxn modelId="{624F3D13-BE85-4149-9572-AE113F43484F}" srcId="{CA69A1C0-64D7-4488-8813-11152B35A1B1}" destId="{4941335D-83E3-4AF0-BB2C-2E7EF7492BF5}" srcOrd="2" destOrd="0" parTransId="{78A080A1-CF33-4BBE-9E0D-1930459666DE}" sibTransId="{21E412EE-89D6-4841-8CF5-66E9DF1BF787}"/>
    <dgm:cxn modelId="{2F4EEC1D-3D5A-4A52-AAEB-D8611B90DA25}" srcId="{CA69A1C0-64D7-4488-8813-11152B35A1B1}" destId="{9CE76731-33A1-4A0F-BE6E-F02893F2D9C3}" srcOrd="5" destOrd="0" parTransId="{A725BCE6-1EF9-4DD5-89B8-086FE1B07325}" sibTransId="{C7B1E9F4-94D3-4681-9212-80E1F7C14011}"/>
    <dgm:cxn modelId="{7370A531-882E-4A4D-B339-61FF87BE317B}" type="presOf" srcId="{C7B1E9F4-94D3-4681-9212-80E1F7C14011}" destId="{B4C7C313-78E5-4EFC-A0E6-C34CAFFE5C19}" srcOrd="0" destOrd="0" presId="urn:microsoft.com/office/officeart/2005/8/layout/pList2"/>
    <dgm:cxn modelId="{7C137D4F-0493-4B3D-9B3B-CAE0D9563508}" srcId="{CA69A1C0-64D7-4488-8813-11152B35A1B1}" destId="{36E15E4E-A0B6-4754-8086-DBBE93896D5B}" srcOrd="0" destOrd="0" parTransId="{5900BD44-EB79-4B99-B5F8-36FE7BD5AA96}" sibTransId="{22AE4284-D17C-41A6-9F5F-A8821134EF8F}"/>
    <dgm:cxn modelId="{B830ED77-DF4D-40DF-B8D3-1A4B92A22DDC}" srcId="{CA69A1C0-64D7-4488-8813-11152B35A1B1}" destId="{963BBBD1-9D1B-430D-9F8A-6AF6E988F87D}" srcOrd="6" destOrd="0" parTransId="{E0D79A72-DB6F-4D87-AB32-321C5AE78207}" sibTransId="{C5529D73-90DA-4E70-9A94-31119FD57826}"/>
    <dgm:cxn modelId="{DE2E3B7D-D51F-4A1A-95CA-1166FAAAAAE9}" type="presOf" srcId="{F6E64F95-92A4-4361-8232-71541A88AF71}" destId="{78B018EA-F54D-4CD5-8A2C-AB51EC6E70C0}" srcOrd="0" destOrd="0" presId="urn:microsoft.com/office/officeart/2005/8/layout/pList2"/>
    <dgm:cxn modelId="{13D2737F-4E05-4238-B733-3F5A4D189BE8}" type="presOf" srcId="{9DC4515D-D873-4B03-9FAD-3C56D4FB3F73}" destId="{0BE306B2-526E-478D-93D8-B7707BC06DE4}" srcOrd="0" destOrd="0" presId="urn:microsoft.com/office/officeart/2005/8/layout/pList2"/>
    <dgm:cxn modelId="{E4E05780-505A-48A5-87F5-6E7CED4791B4}" srcId="{CA69A1C0-64D7-4488-8813-11152B35A1B1}" destId="{3AD1CBDB-28BE-4B33-8E18-5E24D162DFB7}" srcOrd="3" destOrd="0" parTransId="{11DEF940-E84F-483F-B1A0-98CC14C47A4E}" sibTransId="{9DC4515D-D873-4B03-9FAD-3C56D4FB3F73}"/>
    <dgm:cxn modelId="{7075188F-5808-419A-AC9D-B1279930C9FC}" type="presOf" srcId="{963BBBD1-9D1B-430D-9F8A-6AF6E988F87D}" destId="{6E812D89-3424-4DED-BF96-B8369B36132B}" srcOrd="0" destOrd="0" presId="urn:microsoft.com/office/officeart/2005/8/layout/pList2"/>
    <dgm:cxn modelId="{6A2B398F-7265-40AC-B0F7-51DA7B111916}" type="presOf" srcId="{8BAC3ABB-A49F-4168-A976-209FF08A0603}" destId="{723329D9-4BF4-442D-BCC1-42B52329F520}" srcOrd="0" destOrd="0" presId="urn:microsoft.com/office/officeart/2005/8/layout/pList2"/>
    <dgm:cxn modelId="{4851C492-9A98-4C0E-8B56-E26F483F9267}" type="presOf" srcId="{42046ED0-C2EC-4C55-B569-15DE59C43265}" destId="{39C9E5F7-4C22-4DF5-9EB0-E98FBB93AEA2}" srcOrd="0" destOrd="0" presId="urn:microsoft.com/office/officeart/2005/8/layout/pList2"/>
    <dgm:cxn modelId="{EF5AA994-1C37-40BD-8A87-DE92522AA362}" type="presOf" srcId="{CA69A1C0-64D7-4488-8813-11152B35A1B1}" destId="{9E526EE6-5E0F-42B9-A492-DC408A0EBD83}" srcOrd="0" destOrd="0" presId="urn:microsoft.com/office/officeart/2005/8/layout/pList2"/>
    <dgm:cxn modelId="{8AB8CCA2-7F4C-4D11-980B-D667AEB5B77F}" type="presOf" srcId="{BAC78236-454F-48DE-A8A5-D5472597D9B0}" destId="{A023E347-A433-4BB2-8677-8E6B54B13E48}" srcOrd="0" destOrd="0" presId="urn:microsoft.com/office/officeart/2005/8/layout/pList2"/>
    <dgm:cxn modelId="{8A5CAFB1-5189-4FDD-B657-02B6F54BAADD}" type="presOf" srcId="{3AD1CBDB-28BE-4B33-8E18-5E24D162DFB7}" destId="{CD3222D5-6875-45B7-BFFE-A45E668B0410}" srcOrd="0" destOrd="0" presId="urn:microsoft.com/office/officeart/2005/8/layout/pList2"/>
    <dgm:cxn modelId="{05EAC1BF-D56E-45D5-AAC5-0FF8666BE4C8}" srcId="{CA69A1C0-64D7-4488-8813-11152B35A1B1}" destId="{8BAC3ABB-A49F-4168-A976-209FF08A0603}" srcOrd="1" destOrd="0" parTransId="{80A41C75-3894-4D2F-9F04-FAF9ADB9A768}" sibTransId="{F6E64F95-92A4-4361-8232-71541A88AF71}"/>
    <dgm:cxn modelId="{F11C22CA-7B4E-43D6-9662-364C0761747B}" type="presOf" srcId="{4941335D-83E3-4AF0-BB2C-2E7EF7492BF5}" destId="{750EEF0B-5D45-421D-A2D5-3C2AF9CEEB8F}" srcOrd="0" destOrd="0" presId="urn:microsoft.com/office/officeart/2005/8/layout/pList2"/>
    <dgm:cxn modelId="{810262CF-3AF6-4060-ACB0-C9A40E8CD814}" type="presOf" srcId="{22AE4284-D17C-41A6-9F5F-A8821134EF8F}" destId="{50A5DB41-D714-4D44-A17E-6124CBB562D9}" srcOrd="0" destOrd="0" presId="urn:microsoft.com/office/officeart/2005/8/layout/pList2"/>
    <dgm:cxn modelId="{4C321EF1-F242-4884-980D-77B38841CC5D}" srcId="{CA69A1C0-64D7-4488-8813-11152B35A1B1}" destId="{BAC78236-454F-48DE-A8A5-D5472597D9B0}" srcOrd="4" destOrd="0" parTransId="{71EDCE15-B772-465B-AA6C-C55C9BC1D124}" sibTransId="{42046ED0-C2EC-4C55-B569-15DE59C43265}"/>
    <dgm:cxn modelId="{A247DEF7-073A-44A4-A1EE-B2816E9A250C}" type="presOf" srcId="{9CE76731-33A1-4A0F-BE6E-F02893F2D9C3}" destId="{2C79EB3C-395D-457C-BA5C-B402563DE80F}" srcOrd="0" destOrd="0" presId="urn:microsoft.com/office/officeart/2005/8/layout/pList2"/>
    <dgm:cxn modelId="{E3CF1462-35FA-475A-9BF1-5BB16FB04D2C}" type="presParOf" srcId="{9E526EE6-5E0F-42B9-A492-DC408A0EBD83}" destId="{C7C5A5E2-8925-4526-BF81-7F9D95010349}" srcOrd="0" destOrd="0" presId="urn:microsoft.com/office/officeart/2005/8/layout/pList2"/>
    <dgm:cxn modelId="{8833B99F-FDC4-416D-AE8B-F7AED6CE138F}" type="presParOf" srcId="{9E526EE6-5E0F-42B9-A492-DC408A0EBD83}" destId="{D590841D-AF2E-4CA1-A07D-B9DE748664DF}" srcOrd="1" destOrd="0" presId="urn:microsoft.com/office/officeart/2005/8/layout/pList2"/>
    <dgm:cxn modelId="{7E237286-E283-4001-8424-EEF9E1442005}" type="presParOf" srcId="{D590841D-AF2E-4CA1-A07D-B9DE748664DF}" destId="{3EA54DA2-3EB3-474F-B1E6-74506FE1421F}" srcOrd="0" destOrd="0" presId="urn:microsoft.com/office/officeart/2005/8/layout/pList2"/>
    <dgm:cxn modelId="{20653B88-5901-47E8-971D-FA44452B8783}" type="presParOf" srcId="{3EA54DA2-3EB3-474F-B1E6-74506FE1421F}" destId="{8126ABFB-6EAE-4649-A7DF-C316D1B37A1B}" srcOrd="0" destOrd="0" presId="urn:microsoft.com/office/officeart/2005/8/layout/pList2"/>
    <dgm:cxn modelId="{4AFD1636-B4B3-4466-9AE5-6E67AE0EA585}" type="presParOf" srcId="{3EA54DA2-3EB3-474F-B1E6-74506FE1421F}" destId="{AD1D5B53-C90E-4EAB-90BF-BCCA0D9A0D5F}" srcOrd="1" destOrd="0" presId="urn:microsoft.com/office/officeart/2005/8/layout/pList2"/>
    <dgm:cxn modelId="{E4160C5D-05E5-4DBE-B1FA-D20D85D537B0}" type="presParOf" srcId="{3EA54DA2-3EB3-474F-B1E6-74506FE1421F}" destId="{C05A9BCE-DAAC-45C7-846A-FF62F6A0A908}" srcOrd="2" destOrd="0" presId="urn:microsoft.com/office/officeart/2005/8/layout/pList2"/>
    <dgm:cxn modelId="{A28BE006-BFB0-4BB4-A22D-5E506F938EB3}" type="presParOf" srcId="{D590841D-AF2E-4CA1-A07D-B9DE748664DF}" destId="{50A5DB41-D714-4D44-A17E-6124CBB562D9}" srcOrd="1" destOrd="0" presId="urn:microsoft.com/office/officeart/2005/8/layout/pList2"/>
    <dgm:cxn modelId="{33048760-1F4D-4012-994C-4A0480038623}" type="presParOf" srcId="{D590841D-AF2E-4CA1-A07D-B9DE748664DF}" destId="{3A2D207C-9DA2-49FE-AAA9-41893D38927A}" srcOrd="2" destOrd="0" presId="urn:microsoft.com/office/officeart/2005/8/layout/pList2"/>
    <dgm:cxn modelId="{49213530-03BB-4C3A-AB95-B6724115BFB1}" type="presParOf" srcId="{3A2D207C-9DA2-49FE-AAA9-41893D38927A}" destId="{723329D9-4BF4-442D-BCC1-42B52329F520}" srcOrd="0" destOrd="0" presId="urn:microsoft.com/office/officeart/2005/8/layout/pList2"/>
    <dgm:cxn modelId="{E61A09D1-D5E4-4E67-8EDF-9855B0959505}" type="presParOf" srcId="{3A2D207C-9DA2-49FE-AAA9-41893D38927A}" destId="{4690B17E-DEC1-40D4-BBDC-7D61257BF665}" srcOrd="1" destOrd="0" presId="urn:microsoft.com/office/officeart/2005/8/layout/pList2"/>
    <dgm:cxn modelId="{31AF55F6-DA5F-4777-AA53-5A2ABA887727}" type="presParOf" srcId="{3A2D207C-9DA2-49FE-AAA9-41893D38927A}" destId="{FF546C2D-8AAE-4216-8500-129B1C298BA3}" srcOrd="2" destOrd="0" presId="urn:microsoft.com/office/officeart/2005/8/layout/pList2"/>
    <dgm:cxn modelId="{032396D6-2386-459C-AA4D-2A6E9074277B}" type="presParOf" srcId="{D590841D-AF2E-4CA1-A07D-B9DE748664DF}" destId="{78B018EA-F54D-4CD5-8A2C-AB51EC6E70C0}" srcOrd="3" destOrd="0" presId="urn:microsoft.com/office/officeart/2005/8/layout/pList2"/>
    <dgm:cxn modelId="{2264A83E-6731-4148-8CC4-B9947AC54181}" type="presParOf" srcId="{D590841D-AF2E-4CA1-A07D-B9DE748664DF}" destId="{3B5FD624-0020-4012-B2F6-CF9EC42E3D87}" srcOrd="4" destOrd="0" presId="urn:microsoft.com/office/officeart/2005/8/layout/pList2"/>
    <dgm:cxn modelId="{422A8015-DE5B-4C59-A91B-2697634485D0}" type="presParOf" srcId="{3B5FD624-0020-4012-B2F6-CF9EC42E3D87}" destId="{750EEF0B-5D45-421D-A2D5-3C2AF9CEEB8F}" srcOrd="0" destOrd="0" presId="urn:microsoft.com/office/officeart/2005/8/layout/pList2"/>
    <dgm:cxn modelId="{F0FF9796-B6A2-47BB-82CC-B7F8D1C10610}" type="presParOf" srcId="{3B5FD624-0020-4012-B2F6-CF9EC42E3D87}" destId="{E5832868-15DF-4563-9DAB-3833C207AD21}" srcOrd="1" destOrd="0" presId="urn:microsoft.com/office/officeart/2005/8/layout/pList2"/>
    <dgm:cxn modelId="{A74569F0-56D2-40F0-B0C6-50594891754B}" type="presParOf" srcId="{3B5FD624-0020-4012-B2F6-CF9EC42E3D87}" destId="{50FF9E46-A436-4714-B75D-99917D9A1D66}" srcOrd="2" destOrd="0" presId="urn:microsoft.com/office/officeart/2005/8/layout/pList2"/>
    <dgm:cxn modelId="{9169C90D-69BD-4F61-BC22-2325899915E0}" type="presParOf" srcId="{D590841D-AF2E-4CA1-A07D-B9DE748664DF}" destId="{5842454A-ABB6-45AF-8073-108CFFBEC21D}" srcOrd="5" destOrd="0" presId="urn:microsoft.com/office/officeart/2005/8/layout/pList2"/>
    <dgm:cxn modelId="{9FAAD0E2-51C4-4A4D-83E7-5D7082BB2B03}" type="presParOf" srcId="{D590841D-AF2E-4CA1-A07D-B9DE748664DF}" destId="{CC9CBD48-CF1D-47C7-A789-7930066AD252}" srcOrd="6" destOrd="0" presId="urn:microsoft.com/office/officeart/2005/8/layout/pList2"/>
    <dgm:cxn modelId="{50745D29-DFA2-4F29-B526-15A4EFDB3A83}" type="presParOf" srcId="{CC9CBD48-CF1D-47C7-A789-7930066AD252}" destId="{CD3222D5-6875-45B7-BFFE-A45E668B0410}" srcOrd="0" destOrd="0" presId="urn:microsoft.com/office/officeart/2005/8/layout/pList2"/>
    <dgm:cxn modelId="{2482A56B-833A-4DB7-AA32-CB82CF58CB8E}" type="presParOf" srcId="{CC9CBD48-CF1D-47C7-A789-7930066AD252}" destId="{E7A3C49F-E51C-4A6C-AB9B-616F62A0AF9A}" srcOrd="1" destOrd="0" presId="urn:microsoft.com/office/officeart/2005/8/layout/pList2"/>
    <dgm:cxn modelId="{D3D16F09-94E6-42C5-A389-1A20E9409856}" type="presParOf" srcId="{CC9CBD48-CF1D-47C7-A789-7930066AD252}" destId="{35859D28-89A6-42A7-838B-48DD5A3E8959}" srcOrd="2" destOrd="0" presId="urn:microsoft.com/office/officeart/2005/8/layout/pList2"/>
    <dgm:cxn modelId="{D603DBBF-9FA2-4386-8155-E4ACFA37DC57}" type="presParOf" srcId="{D590841D-AF2E-4CA1-A07D-B9DE748664DF}" destId="{0BE306B2-526E-478D-93D8-B7707BC06DE4}" srcOrd="7" destOrd="0" presId="urn:microsoft.com/office/officeart/2005/8/layout/pList2"/>
    <dgm:cxn modelId="{36EF3D7D-8D8B-4A9B-949D-0BE5C4562C65}" type="presParOf" srcId="{D590841D-AF2E-4CA1-A07D-B9DE748664DF}" destId="{00FB8A04-13D0-49AB-9645-5189AD620894}" srcOrd="8" destOrd="0" presId="urn:microsoft.com/office/officeart/2005/8/layout/pList2"/>
    <dgm:cxn modelId="{E7775CE7-8418-41A5-B692-C2C8BFD9DB26}" type="presParOf" srcId="{00FB8A04-13D0-49AB-9645-5189AD620894}" destId="{A023E347-A433-4BB2-8677-8E6B54B13E48}" srcOrd="0" destOrd="0" presId="urn:microsoft.com/office/officeart/2005/8/layout/pList2"/>
    <dgm:cxn modelId="{DA58394A-E83D-42A3-A5E6-1E808496CE10}" type="presParOf" srcId="{00FB8A04-13D0-49AB-9645-5189AD620894}" destId="{BCAB756F-5DBC-41C3-82C5-EA5E1E1005BF}" srcOrd="1" destOrd="0" presId="urn:microsoft.com/office/officeart/2005/8/layout/pList2"/>
    <dgm:cxn modelId="{5EDBB61D-D736-4A3F-A2A8-B5B78214ABC0}" type="presParOf" srcId="{00FB8A04-13D0-49AB-9645-5189AD620894}" destId="{FB94E228-B51A-419C-BA1B-AF5196EDF212}" srcOrd="2" destOrd="0" presId="urn:microsoft.com/office/officeart/2005/8/layout/pList2"/>
    <dgm:cxn modelId="{1B507502-4D78-4629-AF9A-7CCCFD22F749}" type="presParOf" srcId="{D590841D-AF2E-4CA1-A07D-B9DE748664DF}" destId="{39C9E5F7-4C22-4DF5-9EB0-E98FBB93AEA2}" srcOrd="9" destOrd="0" presId="urn:microsoft.com/office/officeart/2005/8/layout/pList2"/>
    <dgm:cxn modelId="{DD40FC25-DDEA-4522-BE32-A419DDA1F5E6}" type="presParOf" srcId="{D590841D-AF2E-4CA1-A07D-B9DE748664DF}" destId="{0121C74A-DA7D-41A9-AE01-81E10F3D425E}" srcOrd="10" destOrd="0" presId="urn:microsoft.com/office/officeart/2005/8/layout/pList2"/>
    <dgm:cxn modelId="{874C1F4F-6706-44C6-A44E-D968C3448CFA}" type="presParOf" srcId="{0121C74A-DA7D-41A9-AE01-81E10F3D425E}" destId="{2C79EB3C-395D-457C-BA5C-B402563DE80F}" srcOrd="0" destOrd="0" presId="urn:microsoft.com/office/officeart/2005/8/layout/pList2"/>
    <dgm:cxn modelId="{A977F40E-BE5F-4F65-A687-4830562FB3E8}" type="presParOf" srcId="{0121C74A-DA7D-41A9-AE01-81E10F3D425E}" destId="{E1AEF694-07CC-4E62-BF4C-1F8EA1D77499}" srcOrd="1" destOrd="0" presId="urn:microsoft.com/office/officeart/2005/8/layout/pList2"/>
    <dgm:cxn modelId="{F6CFC81A-3C63-495D-89CA-91F3F50B94BF}" type="presParOf" srcId="{0121C74A-DA7D-41A9-AE01-81E10F3D425E}" destId="{EB5F272D-9AF7-4E08-BB06-12E8DB7C8BC3}" srcOrd="2" destOrd="0" presId="urn:microsoft.com/office/officeart/2005/8/layout/pList2"/>
    <dgm:cxn modelId="{5D40B364-4CD2-4D9E-898F-E09A85812083}" type="presParOf" srcId="{D590841D-AF2E-4CA1-A07D-B9DE748664DF}" destId="{B4C7C313-78E5-4EFC-A0E6-C34CAFFE5C19}" srcOrd="11" destOrd="0" presId="urn:microsoft.com/office/officeart/2005/8/layout/pList2"/>
    <dgm:cxn modelId="{E60278F2-056D-4BFA-996F-0051505F35B8}" type="presParOf" srcId="{D590841D-AF2E-4CA1-A07D-B9DE748664DF}" destId="{A2299F26-2146-48CE-BD94-417194667493}" srcOrd="12" destOrd="0" presId="urn:microsoft.com/office/officeart/2005/8/layout/pList2"/>
    <dgm:cxn modelId="{2C75193D-F784-4157-ABA7-86C6CFBD18BE}" type="presParOf" srcId="{A2299F26-2146-48CE-BD94-417194667493}" destId="{6E812D89-3424-4DED-BF96-B8369B36132B}" srcOrd="0" destOrd="0" presId="urn:microsoft.com/office/officeart/2005/8/layout/pList2"/>
    <dgm:cxn modelId="{0F09592B-11EF-46E8-BCCE-BE29B2AF1921}" type="presParOf" srcId="{A2299F26-2146-48CE-BD94-417194667493}" destId="{3208B504-146F-4996-994D-E4C964EC116D}" srcOrd="1" destOrd="0" presId="urn:microsoft.com/office/officeart/2005/8/layout/pList2"/>
    <dgm:cxn modelId="{231897EA-F0E9-45A6-9B1D-21B0095FA544}" type="presParOf" srcId="{A2299F26-2146-48CE-BD94-417194667493}" destId="{A08D511D-15C9-4D9C-A7A3-1EC607278CE7}"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80CA73-A78A-4748-A372-993EF1FD8528}"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D2F7EEBA-8BBB-4CCA-80DD-0ED24720CA6B}">
      <dgm:prSet phldrT="[Text]" custT="1"/>
      <dgm:spPr>
        <a:xfrm>
          <a:off x="2976" y="1937586"/>
          <a:ext cx="2649140" cy="1059656"/>
        </a:xfrm>
        <a:solidFill>
          <a:srgbClr val="DFA425"/>
        </a:solidFill>
        <a:ln w="19050">
          <a:solidFill>
            <a:schemeClr val="tx1"/>
          </a:solidFill>
        </a:ln>
      </dgm:spPr>
      <dgm:t>
        <a:bodyPr/>
        <a:lstStyle/>
        <a:p>
          <a:pPr algn="ctr">
            <a:buNone/>
          </a:pPr>
          <a:endParaRPr lang="en-GB" sz="800" dirty="0">
            <a:solidFill>
              <a:schemeClr val="tx1"/>
            </a:solidFill>
            <a:latin typeface="Calibri" panose="020F0502020204030204"/>
            <a:ea typeface="+mn-ea"/>
            <a:cs typeface="+mn-cs"/>
          </a:endParaRPr>
        </a:p>
      </dgm:t>
    </dgm:pt>
    <dgm:pt modelId="{722B38BC-0073-42FB-A926-2E2D566EBB81}" type="parTrans" cxnId="{68C25986-757C-41E7-9566-7568E70FDD57}">
      <dgm:prSet/>
      <dgm:spPr/>
      <dgm:t>
        <a:bodyPr/>
        <a:lstStyle/>
        <a:p>
          <a:pPr algn="ctr"/>
          <a:endParaRPr lang="en-GB"/>
        </a:p>
      </dgm:t>
    </dgm:pt>
    <dgm:pt modelId="{A83CA46C-6CF2-4BF7-88EA-DF5818EF685C}" type="sibTrans" cxnId="{68C25986-757C-41E7-9566-7568E70FDD57}">
      <dgm:prSet/>
      <dgm:spPr/>
      <dgm:t>
        <a:bodyPr/>
        <a:lstStyle/>
        <a:p>
          <a:pPr algn="ctr"/>
          <a:endParaRPr lang="en-GB"/>
        </a:p>
      </dgm:t>
    </dgm:pt>
    <dgm:pt modelId="{C700016F-3156-4E34-8872-F84493E53959}">
      <dgm:prSet phldrT="[Text]" custT="1"/>
      <dgm:spPr>
        <a:xfrm>
          <a:off x="2387203" y="1937586"/>
          <a:ext cx="2649140" cy="1059656"/>
        </a:xfrm>
        <a:solidFill>
          <a:srgbClr val="DFA425"/>
        </a:solidFill>
        <a:ln w="19050">
          <a:solidFill>
            <a:schemeClr val="tx1"/>
          </a:solidFill>
        </a:ln>
      </dgm:spPr>
      <dgm:t>
        <a:bodyPr/>
        <a:lstStyle/>
        <a:p>
          <a:pPr algn="ctr">
            <a:buNone/>
          </a:pPr>
          <a:endParaRPr lang="en-GB" sz="800" dirty="0">
            <a:solidFill>
              <a:sysClr val="window" lastClr="FFFFFF"/>
            </a:solidFill>
            <a:latin typeface="Calibri" panose="020F0502020204030204"/>
            <a:ea typeface="+mn-ea"/>
            <a:cs typeface="+mn-cs"/>
          </a:endParaRPr>
        </a:p>
      </dgm:t>
    </dgm:pt>
    <dgm:pt modelId="{050F465B-1657-48EF-95D0-1F90A7B32CAD}" type="parTrans" cxnId="{E8CE47EF-A359-4D59-B573-1935BBD55EF4}">
      <dgm:prSet/>
      <dgm:spPr/>
      <dgm:t>
        <a:bodyPr/>
        <a:lstStyle/>
        <a:p>
          <a:pPr algn="ctr"/>
          <a:endParaRPr lang="en-GB"/>
        </a:p>
      </dgm:t>
    </dgm:pt>
    <dgm:pt modelId="{DB873CF8-C7A3-4ED9-8188-340E156764CF}" type="sibTrans" cxnId="{E8CE47EF-A359-4D59-B573-1935BBD55EF4}">
      <dgm:prSet/>
      <dgm:spPr/>
      <dgm:t>
        <a:bodyPr/>
        <a:lstStyle/>
        <a:p>
          <a:pPr algn="ctr"/>
          <a:endParaRPr lang="en-GB"/>
        </a:p>
      </dgm:t>
    </dgm:pt>
    <dgm:pt modelId="{90FB9472-532B-44F4-82C1-CE1C1847E51E}">
      <dgm:prSet phldrT="[Text]" custT="1"/>
      <dgm:spPr>
        <a:xfrm>
          <a:off x="4771429" y="1937586"/>
          <a:ext cx="2649140" cy="1059656"/>
        </a:xfrm>
        <a:solidFill>
          <a:srgbClr val="DF0A31"/>
        </a:solidFill>
        <a:ln w="19050">
          <a:solidFill>
            <a:schemeClr val="tx1"/>
          </a:solidFill>
        </a:ln>
      </dgm:spPr>
      <dgm:t>
        <a:bodyPr/>
        <a:lstStyle/>
        <a:p>
          <a:pPr algn="ctr">
            <a:buNone/>
          </a:pPr>
          <a:endParaRPr lang="en-GB" sz="1000" b="1" dirty="0">
            <a:latin typeface="Calibri" panose="020F0502020204030204"/>
            <a:ea typeface="+mn-ea"/>
            <a:cs typeface="+mn-cs"/>
          </a:endParaRPr>
        </a:p>
      </dgm:t>
    </dgm:pt>
    <dgm:pt modelId="{6DA31AE7-A49E-4638-8137-88D1AF24E449}" type="parTrans" cxnId="{1A272675-BE04-4F0E-8A25-223274F39495}">
      <dgm:prSet/>
      <dgm:spPr/>
      <dgm:t>
        <a:bodyPr/>
        <a:lstStyle/>
        <a:p>
          <a:pPr algn="ctr"/>
          <a:endParaRPr lang="en-GB"/>
        </a:p>
      </dgm:t>
    </dgm:pt>
    <dgm:pt modelId="{E9C500F8-6DE4-42C7-81D0-7D172EBFC088}" type="sibTrans" cxnId="{1A272675-BE04-4F0E-8A25-223274F39495}">
      <dgm:prSet/>
      <dgm:spPr/>
      <dgm:t>
        <a:bodyPr/>
        <a:lstStyle/>
        <a:p>
          <a:pPr algn="ctr"/>
          <a:endParaRPr lang="en-GB"/>
        </a:p>
      </dgm:t>
    </dgm:pt>
    <dgm:pt modelId="{7D3AA048-09D0-48A5-93E6-9436DBAC27A7}">
      <dgm:prSet phldrT="[Text]" custT="1"/>
      <dgm:spPr>
        <a:xfrm>
          <a:off x="7155656" y="1937586"/>
          <a:ext cx="2649140" cy="1059656"/>
        </a:xfrm>
        <a:solidFill>
          <a:srgbClr val="DFA425"/>
        </a:solidFill>
        <a:ln w="19050">
          <a:solidFill>
            <a:schemeClr val="tx1"/>
          </a:solidFill>
        </a:ln>
      </dgm:spPr>
      <dgm:t>
        <a:bodyPr/>
        <a:lstStyle/>
        <a:p>
          <a:pPr algn="ctr">
            <a:buNone/>
          </a:pPr>
          <a:endParaRPr lang="en-GB" sz="800" dirty="0">
            <a:latin typeface="Calibri" panose="020F0502020204030204"/>
            <a:ea typeface="+mn-ea"/>
            <a:cs typeface="+mn-cs"/>
          </a:endParaRPr>
        </a:p>
      </dgm:t>
    </dgm:pt>
    <dgm:pt modelId="{AE2A8DAE-D3FC-4223-88DC-A876EADCD513}" type="parTrans" cxnId="{645AAB77-FF1C-4E4E-874F-B551160298F8}">
      <dgm:prSet/>
      <dgm:spPr/>
      <dgm:t>
        <a:bodyPr/>
        <a:lstStyle/>
        <a:p>
          <a:pPr algn="ctr"/>
          <a:endParaRPr lang="en-GB"/>
        </a:p>
      </dgm:t>
    </dgm:pt>
    <dgm:pt modelId="{D6F377CD-3544-48DD-95A5-719B5B2B7994}" type="sibTrans" cxnId="{645AAB77-FF1C-4E4E-874F-B551160298F8}">
      <dgm:prSet/>
      <dgm:spPr/>
      <dgm:t>
        <a:bodyPr/>
        <a:lstStyle/>
        <a:p>
          <a:pPr algn="ctr"/>
          <a:endParaRPr lang="en-GB"/>
        </a:p>
      </dgm:t>
    </dgm:pt>
    <dgm:pt modelId="{C16928AF-8A06-4CEB-A517-65D7EDDCA76E}">
      <dgm:prSet phldrT="[Text]" custT="1"/>
      <dgm:spPr>
        <a:xfrm>
          <a:off x="9539882" y="1937586"/>
          <a:ext cx="2649140" cy="1059656"/>
        </a:xfrm>
        <a:solidFill>
          <a:srgbClr val="DFA425"/>
        </a:solidFill>
        <a:ln w="19050">
          <a:solidFill>
            <a:schemeClr val="tx1"/>
          </a:solidFill>
        </a:ln>
      </dgm:spPr>
      <dgm:t>
        <a:bodyPr/>
        <a:lstStyle/>
        <a:p>
          <a:pPr algn="ctr">
            <a:buNone/>
          </a:pPr>
          <a:endParaRPr lang="en-GB" sz="900" dirty="0">
            <a:latin typeface="Calibri" panose="020F0502020204030204"/>
            <a:ea typeface="+mn-ea"/>
            <a:cs typeface="+mn-cs"/>
          </a:endParaRPr>
        </a:p>
      </dgm:t>
    </dgm:pt>
    <dgm:pt modelId="{3B405A57-AF3F-4622-9375-203630F1E81F}" type="parTrans" cxnId="{E297115B-C58A-4D71-95F8-911D923D221B}">
      <dgm:prSet/>
      <dgm:spPr/>
      <dgm:t>
        <a:bodyPr/>
        <a:lstStyle/>
        <a:p>
          <a:pPr algn="ctr"/>
          <a:endParaRPr lang="en-GB"/>
        </a:p>
      </dgm:t>
    </dgm:pt>
    <dgm:pt modelId="{26DB33EB-E978-401D-A2B5-148957E188B0}" type="sibTrans" cxnId="{E297115B-C58A-4D71-95F8-911D923D221B}">
      <dgm:prSet/>
      <dgm:spPr/>
      <dgm:t>
        <a:bodyPr/>
        <a:lstStyle/>
        <a:p>
          <a:pPr algn="ctr"/>
          <a:endParaRPr lang="en-GB"/>
        </a:p>
      </dgm:t>
    </dgm:pt>
    <dgm:pt modelId="{40B0DB44-35B4-EF46-95F8-040E1E2447D4}" type="pres">
      <dgm:prSet presAssocID="{9980CA73-A78A-4748-A372-993EF1FD8528}" presName="Name0" presStyleCnt="0">
        <dgm:presLayoutVars>
          <dgm:dir/>
          <dgm:animLvl val="lvl"/>
          <dgm:resizeHandles val="exact"/>
        </dgm:presLayoutVars>
      </dgm:prSet>
      <dgm:spPr/>
    </dgm:pt>
    <dgm:pt modelId="{C2232357-2CCA-A349-A3C2-F92EBFE2FFFA}" type="pres">
      <dgm:prSet presAssocID="{D2F7EEBA-8BBB-4CCA-80DD-0ED24720CA6B}" presName="parTxOnly" presStyleLbl="node1" presStyleIdx="0" presStyleCnt="5">
        <dgm:presLayoutVars>
          <dgm:chMax val="0"/>
          <dgm:chPref val="0"/>
          <dgm:bulletEnabled val="1"/>
        </dgm:presLayoutVars>
      </dgm:prSet>
      <dgm:spPr/>
    </dgm:pt>
    <dgm:pt modelId="{FB805079-0A68-904C-BF7B-890B3D312C18}" type="pres">
      <dgm:prSet presAssocID="{A83CA46C-6CF2-4BF7-88EA-DF5818EF685C}" presName="parTxOnlySpace" presStyleCnt="0"/>
      <dgm:spPr/>
    </dgm:pt>
    <dgm:pt modelId="{7EC1A20C-EA4A-2D4F-9C68-B4B94831B064}" type="pres">
      <dgm:prSet presAssocID="{C700016F-3156-4E34-8872-F84493E53959}" presName="parTxOnly" presStyleLbl="node1" presStyleIdx="1" presStyleCnt="5">
        <dgm:presLayoutVars>
          <dgm:chMax val="0"/>
          <dgm:chPref val="0"/>
          <dgm:bulletEnabled val="1"/>
        </dgm:presLayoutVars>
      </dgm:prSet>
      <dgm:spPr/>
    </dgm:pt>
    <dgm:pt modelId="{46449CF3-8048-DB4E-A570-05310130A6BB}" type="pres">
      <dgm:prSet presAssocID="{DB873CF8-C7A3-4ED9-8188-340E156764CF}" presName="parTxOnlySpace" presStyleCnt="0"/>
      <dgm:spPr/>
    </dgm:pt>
    <dgm:pt modelId="{1394CB0B-FD16-694B-A387-3373A24C60B5}" type="pres">
      <dgm:prSet presAssocID="{90FB9472-532B-44F4-82C1-CE1C1847E51E}" presName="parTxOnly" presStyleLbl="node1" presStyleIdx="2" presStyleCnt="5">
        <dgm:presLayoutVars>
          <dgm:chMax val="0"/>
          <dgm:chPref val="0"/>
          <dgm:bulletEnabled val="1"/>
        </dgm:presLayoutVars>
      </dgm:prSet>
      <dgm:spPr/>
    </dgm:pt>
    <dgm:pt modelId="{E7680430-8B69-A442-8D5D-E64BB8842225}" type="pres">
      <dgm:prSet presAssocID="{E9C500F8-6DE4-42C7-81D0-7D172EBFC088}" presName="parTxOnlySpace" presStyleCnt="0"/>
      <dgm:spPr/>
    </dgm:pt>
    <dgm:pt modelId="{19F853EF-E57F-A24D-A354-1EAB01529D34}" type="pres">
      <dgm:prSet presAssocID="{7D3AA048-09D0-48A5-93E6-9436DBAC27A7}" presName="parTxOnly" presStyleLbl="node1" presStyleIdx="3" presStyleCnt="5">
        <dgm:presLayoutVars>
          <dgm:chMax val="0"/>
          <dgm:chPref val="0"/>
          <dgm:bulletEnabled val="1"/>
        </dgm:presLayoutVars>
      </dgm:prSet>
      <dgm:spPr/>
    </dgm:pt>
    <dgm:pt modelId="{CA5C7B52-E6D2-9649-83F9-76B0EE7C1BA0}" type="pres">
      <dgm:prSet presAssocID="{D6F377CD-3544-48DD-95A5-719B5B2B7994}" presName="parTxOnlySpace" presStyleCnt="0"/>
      <dgm:spPr/>
    </dgm:pt>
    <dgm:pt modelId="{F17ADEE3-583F-1847-B506-DD6F79DFC9B3}" type="pres">
      <dgm:prSet presAssocID="{C16928AF-8A06-4CEB-A517-65D7EDDCA76E}" presName="parTxOnly" presStyleLbl="node1" presStyleIdx="4" presStyleCnt="5">
        <dgm:presLayoutVars>
          <dgm:chMax val="0"/>
          <dgm:chPref val="0"/>
          <dgm:bulletEnabled val="1"/>
        </dgm:presLayoutVars>
      </dgm:prSet>
      <dgm:spPr/>
    </dgm:pt>
  </dgm:ptLst>
  <dgm:cxnLst>
    <dgm:cxn modelId="{4743CA3D-9AD0-B043-B16B-1613116F849A}" type="presOf" srcId="{C700016F-3156-4E34-8872-F84493E53959}" destId="{7EC1A20C-EA4A-2D4F-9C68-B4B94831B064}" srcOrd="0" destOrd="0" presId="urn:microsoft.com/office/officeart/2005/8/layout/chevron1"/>
    <dgm:cxn modelId="{E297115B-C58A-4D71-95F8-911D923D221B}" srcId="{9980CA73-A78A-4748-A372-993EF1FD8528}" destId="{C16928AF-8A06-4CEB-A517-65D7EDDCA76E}" srcOrd="4" destOrd="0" parTransId="{3B405A57-AF3F-4622-9375-203630F1E81F}" sibTransId="{26DB33EB-E978-401D-A2B5-148957E188B0}"/>
    <dgm:cxn modelId="{9D052B65-5044-F84E-839E-B5A40113361A}" type="presOf" srcId="{D2F7EEBA-8BBB-4CCA-80DD-0ED24720CA6B}" destId="{C2232357-2CCA-A349-A3C2-F92EBFE2FFFA}" srcOrd="0" destOrd="0" presId="urn:microsoft.com/office/officeart/2005/8/layout/chevron1"/>
    <dgm:cxn modelId="{1A272675-BE04-4F0E-8A25-223274F39495}" srcId="{9980CA73-A78A-4748-A372-993EF1FD8528}" destId="{90FB9472-532B-44F4-82C1-CE1C1847E51E}" srcOrd="2" destOrd="0" parTransId="{6DA31AE7-A49E-4638-8137-88D1AF24E449}" sibTransId="{E9C500F8-6DE4-42C7-81D0-7D172EBFC088}"/>
    <dgm:cxn modelId="{645AAB77-FF1C-4E4E-874F-B551160298F8}" srcId="{9980CA73-A78A-4748-A372-993EF1FD8528}" destId="{7D3AA048-09D0-48A5-93E6-9436DBAC27A7}" srcOrd="3" destOrd="0" parTransId="{AE2A8DAE-D3FC-4223-88DC-A876EADCD513}" sibTransId="{D6F377CD-3544-48DD-95A5-719B5B2B7994}"/>
    <dgm:cxn modelId="{5E396085-339E-7A48-94CD-B5F03CE24FAE}" type="presOf" srcId="{C16928AF-8A06-4CEB-A517-65D7EDDCA76E}" destId="{F17ADEE3-583F-1847-B506-DD6F79DFC9B3}" srcOrd="0" destOrd="0" presId="urn:microsoft.com/office/officeart/2005/8/layout/chevron1"/>
    <dgm:cxn modelId="{68C25986-757C-41E7-9566-7568E70FDD57}" srcId="{9980CA73-A78A-4748-A372-993EF1FD8528}" destId="{D2F7EEBA-8BBB-4CCA-80DD-0ED24720CA6B}" srcOrd="0" destOrd="0" parTransId="{722B38BC-0073-42FB-A926-2E2D566EBB81}" sibTransId="{A83CA46C-6CF2-4BF7-88EA-DF5818EF685C}"/>
    <dgm:cxn modelId="{59EBD189-A11A-2148-B06C-BD4DB96572B4}" type="presOf" srcId="{9980CA73-A78A-4748-A372-993EF1FD8528}" destId="{40B0DB44-35B4-EF46-95F8-040E1E2447D4}" srcOrd="0" destOrd="0" presId="urn:microsoft.com/office/officeart/2005/8/layout/chevron1"/>
    <dgm:cxn modelId="{E9AFD5C9-803B-3E47-ABDF-0AF965124A9A}" type="presOf" srcId="{7D3AA048-09D0-48A5-93E6-9436DBAC27A7}" destId="{19F853EF-E57F-A24D-A354-1EAB01529D34}" srcOrd="0" destOrd="0" presId="urn:microsoft.com/office/officeart/2005/8/layout/chevron1"/>
    <dgm:cxn modelId="{E8CE47EF-A359-4D59-B573-1935BBD55EF4}" srcId="{9980CA73-A78A-4748-A372-993EF1FD8528}" destId="{C700016F-3156-4E34-8872-F84493E53959}" srcOrd="1" destOrd="0" parTransId="{050F465B-1657-48EF-95D0-1F90A7B32CAD}" sibTransId="{DB873CF8-C7A3-4ED9-8188-340E156764CF}"/>
    <dgm:cxn modelId="{AAB052FB-F9CC-3C4C-A399-7FEE586AA644}" type="presOf" srcId="{90FB9472-532B-44F4-82C1-CE1C1847E51E}" destId="{1394CB0B-FD16-694B-A387-3373A24C60B5}" srcOrd="0" destOrd="0" presId="urn:microsoft.com/office/officeart/2005/8/layout/chevron1"/>
    <dgm:cxn modelId="{462C54A0-DCC4-E343-8EAC-309D57D04AAB}" type="presParOf" srcId="{40B0DB44-35B4-EF46-95F8-040E1E2447D4}" destId="{C2232357-2CCA-A349-A3C2-F92EBFE2FFFA}" srcOrd="0" destOrd="0" presId="urn:microsoft.com/office/officeart/2005/8/layout/chevron1"/>
    <dgm:cxn modelId="{70427967-CBE7-4840-A2AF-099297C3B624}" type="presParOf" srcId="{40B0DB44-35B4-EF46-95F8-040E1E2447D4}" destId="{FB805079-0A68-904C-BF7B-890B3D312C18}" srcOrd="1" destOrd="0" presId="urn:microsoft.com/office/officeart/2005/8/layout/chevron1"/>
    <dgm:cxn modelId="{16A3CCCC-4EE6-1C4F-90D7-46B3BFC3102B}" type="presParOf" srcId="{40B0DB44-35B4-EF46-95F8-040E1E2447D4}" destId="{7EC1A20C-EA4A-2D4F-9C68-B4B94831B064}" srcOrd="2" destOrd="0" presId="urn:microsoft.com/office/officeart/2005/8/layout/chevron1"/>
    <dgm:cxn modelId="{01C63C7D-C25B-2945-A650-73D1388EDD58}" type="presParOf" srcId="{40B0DB44-35B4-EF46-95F8-040E1E2447D4}" destId="{46449CF3-8048-DB4E-A570-05310130A6BB}" srcOrd="3" destOrd="0" presId="urn:microsoft.com/office/officeart/2005/8/layout/chevron1"/>
    <dgm:cxn modelId="{ED299303-076D-614B-B63F-E5A048C84287}" type="presParOf" srcId="{40B0DB44-35B4-EF46-95F8-040E1E2447D4}" destId="{1394CB0B-FD16-694B-A387-3373A24C60B5}" srcOrd="4" destOrd="0" presId="urn:microsoft.com/office/officeart/2005/8/layout/chevron1"/>
    <dgm:cxn modelId="{0CDA3265-32D9-C94F-AA06-08F9AD6A6FB0}" type="presParOf" srcId="{40B0DB44-35B4-EF46-95F8-040E1E2447D4}" destId="{E7680430-8B69-A442-8D5D-E64BB8842225}" srcOrd="5" destOrd="0" presId="urn:microsoft.com/office/officeart/2005/8/layout/chevron1"/>
    <dgm:cxn modelId="{3C149FF1-AFA5-004D-8F5A-15BB6EFA3E63}" type="presParOf" srcId="{40B0DB44-35B4-EF46-95F8-040E1E2447D4}" destId="{19F853EF-E57F-A24D-A354-1EAB01529D34}" srcOrd="6" destOrd="0" presId="urn:microsoft.com/office/officeart/2005/8/layout/chevron1"/>
    <dgm:cxn modelId="{3D81A215-8E8F-9E48-83AA-9B3A04A386BE}" type="presParOf" srcId="{40B0DB44-35B4-EF46-95F8-040E1E2447D4}" destId="{CA5C7B52-E6D2-9649-83F9-76B0EE7C1BA0}" srcOrd="7" destOrd="0" presId="urn:microsoft.com/office/officeart/2005/8/layout/chevron1"/>
    <dgm:cxn modelId="{AAD76AA4-E5A7-2140-B535-91DCE3BE041F}" type="presParOf" srcId="{40B0DB44-35B4-EF46-95F8-040E1E2447D4}" destId="{F17ADEE3-583F-1847-B506-DD6F79DFC9B3}"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80CA73-A78A-4748-A372-993EF1FD8528}"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D2F7EEBA-8BBB-4CCA-80DD-0ED24720CA6B}">
      <dgm:prSet phldrT="[Text]" custT="1"/>
      <dgm:spPr>
        <a:xfrm>
          <a:off x="2976" y="1937586"/>
          <a:ext cx="2649140" cy="1059656"/>
        </a:xfrm>
        <a:solidFill>
          <a:srgbClr val="DFA425"/>
        </a:solidFill>
        <a:ln w="19050">
          <a:solidFill>
            <a:schemeClr val="tx1"/>
          </a:solidFill>
        </a:ln>
      </dgm:spPr>
      <dgm:t>
        <a:bodyPr/>
        <a:lstStyle/>
        <a:p>
          <a:pPr algn="ctr">
            <a:buNone/>
          </a:pPr>
          <a:endParaRPr lang="en-GB" sz="800" dirty="0">
            <a:solidFill>
              <a:schemeClr val="tx1"/>
            </a:solidFill>
            <a:latin typeface="Calibri" panose="020F0502020204030204"/>
            <a:ea typeface="+mn-ea"/>
            <a:cs typeface="+mn-cs"/>
          </a:endParaRPr>
        </a:p>
      </dgm:t>
    </dgm:pt>
    <dgm:pt modelId="{722B38BC-0073-42FB-A926-2E2D566EBB81}" type="parTrans" cxnId="{68C25986-757C-41E7-9566-7568E70FDD57}">
      <dgm:prSet/>
      <dgm:spPr/>
      <dgm:t>
        <a:bodyPr/>
        <a:lstStyle/>
        <a:p>
          <a:pPr algn="ctr"/>
          <a:endParaRPr lang="en-GB"/>
        </a:p>
      </dgm:t>
    </dgm:pt>
    <dgm:pt modelId="{A83CA46C-6CF2-4BF7-88EA-DF5818EF685C}" type="sibTrans" cxnId="{68C25986-757C-41E7-9566-7568E70FDD57}">
      <dgm:prSet/>
      <dgm:spPr/>
      <dgm:t>
        <a:bodyPr/>
        <a:lstStyle/>
        <a:p>
          <a:pPr algn="ctr"/>
          <a:endParaRPr lang="en-GB"/>
        </a:p>
      </dgm:t>
    </dgm:pt>
    <dgm:pt modelId="{C700016F-3156-4E34-8872-F84493E53959}">
      <dgm:prSet phldrT="[Text]" custT="1"/>
      <dgm:spPr>
        <a:xfrm>
          <a:off x="2387203" y="1937586"/>
          <a:ext cx="2649140" cy="1059656"/>
        </a:xfrm>
        <a:solidFill>
          <a:srgbClr val="DFA425"/>
        </a:solidFill>
        <a:ln w="19050">
          <a:solidFill>
            <a:schemeClr val="tx1"/>
          </a:solidFill>
        </a:ln>
      </dgm:spPr>
      <dgm:t>
        <a:bodyPr/>
        <a:lstStyle/>
        <a:p>
          <a:pPr algn="ctr">
            <a:buNone/>
          </a:pPr>
          <a:endParaRPr lang="en-GB" sz="800" dirty="0">
            <a:solidFill>
              <a:sysClr val="window" lastClr="FFFFFF"/>
            </a:solidFill>
            <a:latin typeface="Calibri" panose="020F0502020204030204"/>
            <a:ea typeface="+mn-ea"/>
            <a:cs typeface="+mn-cs"/>
          </a:endParaRPr>
        </a:p>
      </dgm:t>
    </dgm:pt>
    <dgm:pt modelId="{050F465B-1657-48EF-95D0-1F90A7B32CAD}" type="parTrans" cxnId="{E8CE47EF-A359-4D59-B573-1935BBD55EF4}">
      <dgm:prSet/>
      <dgm:spPr/>
      <dgm:t>
        <a:bodyPr/>
        <a:lstStyle/>
        <a:p>
          <a:pPr algn="ctr"/>
          <a:endParaRPr lang="en-GB"/>
        </a:p>
      </dgm:t>
    </dgm:pt>
    <dgm:pt modelId="{DB873CF8-C7A3-4ED9-8188-340E156764CF}" type="sibTrans" cxnId="{E8CE47EF-A359-4D59-B573-1935BBD55EF4}">
      <dgm:prSet/>
      <dgm:spPr/>
      <dgm:t>
        <a:bodyPr/>
        <a:lstStyle/>
        <a:p>
          <a:pPr algn="ctr"/>
          <a:endParaRPr lang="en-GB"/>
        </a:p>
      </dgm:t>
    </dgm:pt>
    <dgm:pt modelId="{90FB9472-532B-44F4-82C1-CE1C1847E51E}">
      <dgm:prSet phldrT="[Text]" custT="1"/>
      <dgm:spPr>
        <a:xfrm>
          <a:off x="4771429" y="1937586"/>
          <a:ext cx="2649140" cy="1059656"/>
        </a:xfrm>
        <a:solidFill>
          <a:srgbClr val="DF0A31"/>
        </a:solidFill>
        <a:ln w="19050">
          <a:solidFill>
            <a:schemeClr val="tx1"/>
          </a:solidFill>
        </a:ln>
      </dgm:spPr>
      <dgm:t>
        <a:bodyPr/>
        <a:lstStyle/>
        <a:p>
          <a:pPr algn="ctr">
            <a:buNone/>
          </a:pPr>
          <a:endParaRPr lang="en-GB" sz="1000" b="1" dirty="0">
            <a:latin typeface="Calibri" panose="020F0502020204030204"/>
            <a:ea typeface="+mn-ea"/>
            <a:cs typeface="+mn-cs"/>
          </a:endParaRPr>
        </a:p>
      </dgm:t>
    </dgm:pt>
    <dgm:pt modelId="{6DA31AE7-A49E-4638-8137-88D1AF24E449}" type="parTrans" cxnId="{1A272675-BE04-4F0E-8A25-223274F39495}">
      <dgm:prSet/>
      <dgm:spPr/>
      <dgm:t>
        <a:bodyPr/>
        <a:lstStyle/>
        <a:p>
          <a:pPr algn="ctr"/>
          <a:endParaRPr lang="en-GB"/>
        </a:p>
      </dgm:t>
    </dgm:pt>
    <dgm:pt modelId="{E9C500F8-6DE4-42C7-81D0-7D172EBFC088}" type="sibTrans" cxnId="{1A272675-BE04-4F0E-8A25-223274F39495}">
      <dgm:prSet/>
      <dgm:spPr/>
      <dgm:t>
        <a:bodyPr/>
        <a:lstStyle/>
        <a:p>
          <a:pPr algn="ctr"/>
          <a:endParaRPr lang="en-GB"/>
        </a:p>
      </dgm:t>
    </dgm:pt>
    <dgm:pt modelId="{7D3AA048-09D0-48A5-93E6-9436DBAC27A7}">
      <dgm:prSet phldrT="[Text]" custT="1"/>
      <dgm:spPr>
        <a:xfrm>
          <a:off x="7155656" y="1937586"/>
          <a:ext cx="2649140" cy="1059656"/>
        </a:xfrm>
        <a:solidFill>
          <a:srgbClr val="DFA425"/>
        </a:solidFill>
        <a:ln w="19050">
          <a:solidFill>
            <a:schemeClr val="tx1"/>
          </a:solidFill>
        </a:ln>
      </dgm:spPr>
      <dgm:t>
        <a:bodyPr/>
        <a:lstStyle/>
        <a:p>
          <a:pPr algn="ctr">
            <a:buNone/>
          </a:pPr>
          <a:endParaRPr lang="en-GB" sz="800" dirty="0">
            <a:latin typeface="Calibri" panose="020F0502020204030204"/>
            <a:ea typeface="+mn-ea"/>
            <a:cs typeface="+mn-cs"/>
          </a:endParaRPr>
        </a:p>
      </dgm:t>
    </dgm:pt>
    <dgm:pt modelId="{AE2A8DAE-D3FC-4223-88DC-A876EADCD513}" type="parTrans" cxnId="{645AAB77-FF1C-4E4E-874F-B551160298F8}">
      <dgm:prSet/>
      <dgm:spPr/>
      <dgm:t>
        <a:bodyPr/>
        <a:lstStyle/>
        <a:p>
          <a:pPr algn="ctr"/>
          <a:endParaRPr lang="en-GB"/>
        </a:p>
      </dgm:t>
    </dgm:pt>
    <dgm:pt modelId="{D6F377CD-3544-48DD-95A5-719B5B2B7994}" type="sibTrans" cxnId="{645AAB77-FF1C-4E4E-874F-B551160298F8}">
      <dgm:prSet/>
      <dgm:spPr/>
      <dgm:t>
        <a:bodyPr/>
        <a:lstStyle/>
        <a:p>
          <a:pPr algn="ctr"/>
          <a:endParaRPr lang="en-GB"/>
        </a:p>
      </dgm:t>
    </dgm:pt>
    <dgm:pt modelId="{C16928AF-8A06-4CEB-A517-65D7EDDCA76E}">
      <dgm:prSet phldrT="[Text]" custT="1"/>
      <dgm:spPr>
        <a:xfrm>
          <a:off x="9539882" y="1937586"/>
          <a:ext cx="2649140" cy="1059656"/>
        </a:xfrm>
        <a:solidFill>
          <a:srgbClr val="DFA425"/>
        </a:solidFill>
        <a:ln w="19050">
          <a:solidFill>
            <a:schemeClr val="tx1"/>
          </a:solidFill>
        </a:ln>
      </dgm:spPr>
      <dgm:t>
        <a:bodyPr/>
        <a:lstStyle/>
        <a:p>
          <a:pPr algn="ctr">
            <a:buNone/>
          </a:pPr>
          <a:endParaRPr lang="en-GB" sz="900" dirty="0">
            <a:latin typeface="Calibri" panose="020F0502020204030204"/>
            <a:ea typeface="+mn-ea"/>
            <a:cs typeface="+mn-cs"/>
          </a:endParaRPr>
        </a:p>
      </dgm:t>
    </dgm:pt>
    <dgm:pt modelId="{3B405A57-AF3F-4622-9375-203630F1E81F}" type="parTrans" cxnId="{E297115B-C58A-4D71-95F8-911D923D221B}">
      <dgm:prSet/>
      <dgm:spPr/>
      <dgm:t>
        <a:bodyPr/>
        <a:lstStyle/>
        <a:p>
          <a:pPr algn="ctr"/>
          <a:endParaRPr lang="en-GB"/>
        </a:p>
      </dgm:t>
    </dgm:pt>
    <dgm:pt modelId="{26DB33EB-E978-401D-A2B5-148957E188B0}" type="sibTrans" cxnId="{E297115B-C58A-4D71-95F8-911D923D221B}">
      <dgm:prSet/>
      <dgm:spPr/>
      <dgm:t>
        <a:bodyPr/>
        <a:lstStyle/>
        <a:p>
          <a:pPr algn="ctr"/>
          <a:endParaRPr lang="en-GB"/>
        </a:p>
      </dgm:t>
    </dgm:pt>
    <dgm:pt modelId="{40B0DB44-35B4-EF46-95F8-040E1E2447D4}" type="pres">
      <dgm:prSet presAssocID="{9980CA73-A78A-4748-A372-993EF1FD8528}" presName="Name0" presStyleCnt="0">
        <dgm:presLayoutVars>
          <dgm:dir/>
          <dgm:animLvl val="lvl"/>
          <dgm:resizeHandles val="exact"/>
        </dgm:presLayoutVars>
      </dgm:prSet>
      <dgm:spPr/>
    </dgm:pt>
    <dgm:pt modelId="{C2232357-2CCA-A349-A3C2-F92EBFE2FFFA}" type="pres">
      <dgm:prSet presAssocID="{D2F7EEBA-8BBB-4CCA-80DD-0ED24720CA6B}" presName="parTxOnly" presStyleLbl="node1" presStyleIdx="0" presStyleCnt="5">
        <dgm:presLayoutVars>
          <dgm:chMax val="0"/>
          <dgm:chPref val="0"/>
          <dgm:bulletEnabled val="1"/>
        </dgm:presLayoutVars>
      </dgm:prSet>
      <dgm:spPr/>
    </dgm:pt>
    <dgm:pt modelId="{FB805079-0A68-904C-BF7B-890B3D312C18}" type="pres">
      <dgm:prSet presAssocID="{A83CA46C-6CF2-4BF7-88EA-DF5818EF685C}" presName="parTxOnlySpace" presStyleCnt="0"/>
      <dgm:spPr/>
    </dgm:pt>
    <dgm:pt modelId="{7EC1A20C-EA4A-2D4F-9C68-B4B94831B064}" type="pres">
      <dgm:prSet presAssocID="{C700016F-3156-4E34-8872-F84493E53959}" presName="parTxOnly" presStyleLbl="node1" presStyleIdx="1" presStyleCnt="5">
        <dgm:presLayoutVars>
          <dgm:chMax val="0"/>
          <dgm:chPref val="0"/>
          <dgm:bulletEnabled val="1"/>
        </dgm:presLayoutVars>
      </dgm:prSet>
      <dgm:spPr/>
    </dgm:pt>
    <dgm:pt modelId="{46449CF3-8048-DB4E-A570-05310130A6BB}" type="pres">
      <dgm:prSet presAssocID="{DB873CF8-C7A3-4ED9-8188-340E156764CF}" presName="parTxOnlySpace" presStyleCnt="0"/>
      <dgm:spPr/>
    </dgm:pt>
    <dgm:pt modelId="{1394CB0B-FD16-694B-A387-3373A24C60B5}" type="pres">
      <dgm:prSet presAssocID="{90FB9472-532B-44F4-82C1-CE1C1847E51E}" presName="parTxOnly" presStyleLbl="node1" presStyleIdx="2" presStyleCnt="5">
        <dgm:presLayoutVars>
          <dgm:chMax val="0"/>
          <dgm:chPref val="0"/>
          <dgm:bulletEnabled val="1"/>
        </dgm:presLayoutVars>
      </dgm:prSet>
      <dgm:spPr/>
    </dgm:pt>
    <dgm:pt modelId="{E7680430-8B69-A442-8D5D-E64BB8842225}" type="pres">
      <dgm:prSet presAssocID="{E9C500F8-6DE4-42C7-81D0-7D172EBFC088}" presName="parTxOnlySpace" presStyleCnt="0"/>
      <dgm:spPr/>
    </dgm:pt>
    <dgm:pt modelId="{19F853EF-E57F-A24D-A354-1EAB01529D34}" type="pres">
      <dgm:prSet presAssocID="{7D3AA048-09D0-48A5-93E6-9436DBAC27A7}" presName="parTxOnly" presStyleLbl="node1" presStyleIdx="3" presStyleCnt="5">
        <dgm:presLayoutVars>
          <dgm:chMax val="0"/>
          <dgm:chPref val="0"/>
          <dgm:bulletEnabled val="1"/>
        </dgm:presLayoutVars>
      </dgm:prSet>
      <dgm:spPr/>
    </dgm:pt>
    <dgm:pt modelId="{CA5C7B52-E6D2-9649-83F9-76B0EE7C1BA0}" type="pres">
      <dgm:prSet presAssocID="{D6F377CD-3544-48DD-95A5-719B5B2B7994}" presName="parTxOnlySpace" presStyleCnt="0"/>
      <dgm:spPr/>
    </dgm:pt>
    <dgm:pt modelId="{F17ADEE3-583F-1847-B506-DD6F79DFC9B3}" type="pres">
      <dgm:prSet presAssocID="{C16928AF-8A06-4CEB-A517-65D7EDDCA76E}" presName="parTxOnly" presStyleLbl="node1" presStyleIdx="4" presStyleCnt="5">
        <dgm:presLayoutVars>
          <dgm:chMax val="0"/>
          <dgm:chPref val="0"/>
          <dgm:bulletEnabled val="1"/>
        </dgm:presLayoutVars>
      </dgm:prSet>
      <dgm:spPr/>
    </dgm:pt>
  </dgm:ptLst>
  <dgm:cxnLst>
    <dgm:cxn modelId="{4743CA3D-9AD0-B043-B16B-1613116F849A}" type="presOf" srcId="{C700016F-3156-4E34-8872-F84493E53959}" destId="{7EC1A20C-EA4A-2D4F-9C68-B4B94831B064}" srcOrd="0" destOrd="0" presId="urn:microsoft.com/office/officeart/2005/8/layout/chevron1"/>
    <dgm:cxn modelId="{E297115B-C58A-4D71-95F8-911D923D221B}" srcId="{9980CA73-A78A-4748-A372-993EF1FD8528}" destId="{C16928AF-8A06-4CEB-A517-65D7EDDCA76E}" srcOrd="4" destOrd="0" parTransId="{3B405A57-AF3F-4622-9375-203630F1E81F}" sibTransId="{26DB33EB-E978-401D-A2B5-148957E188B0}"/>
    <dgm:cxn modelId="{9D052B65-5044-F84E-839E-B5A40113361A}" type="presOf" srcId="{D2F7EEBA-8BBB-4CCA-80DD-0ED24720CA6B}" destId="{C2232357-2CCA-A349-A3C2-F92EBFE2FFFA}" srcOrd="0" destOrd="0" presId="urn:microsoft.com/office/officeart/2005/8/layout/chevron1"/>
    <dgm:cxn modelId="{1A272675-BE04-4F0E-8A25-223274F39495}" srcId="{9980CA73-A78A-4748-A372-993EF1FD8528}" destId="{90FB9472-532B-44F4-82C1-CE1C1847E51E}" srcOrd="2" destOrd="0" parTransId="{6DA31AE7-A49E-4638-8137-88D1AF24E449}" sibTransId="{E9C500F8-6DE4-42C7-81D0-7D172EBFC088}"/>
    <dgm:cxn modelId="{645AAB77-FF1C-4E4E-874F-B551160298F8}" srcId="{9980CA73-A78A-4748-A372-993EF1FD8528}" destId="{7D3AA048-09D0-48A5-93E6-9436DBAC27A7}" srcOrd="3" destOrd="0" parTransId="{AE2A8DAE-D3FC-4223-88DC-A876EADCD513}" sibTransId="{D6F377CD-3544-48DD-95A5-719B5B2B7994}"/>
    <dgm:cxn modelId="{5E396085-339E-7A48-94CD-B5F03CE24FAE}" type="presOf" srcId="{C16928AF-8A06-4CEB-A517-65D7EDDCA76E}" destId="{F17ADEE3-583F-1847-B506-DD6F79DFC9B3}" srcOrd="0" destOrd="0" presId="urn:microsoft.com/office/officeart/2005/8/layout/chevron1"/>
    <dgm:cxn modelId="{68C25986-757C-41E7-9566-7568E70FDD57}" srcId="{9980CA73-A78A-4748-A372-993EF1FD8528}" destId="{D2F7EEBA-8BBB-4CCA-80DD-0ED24720CA6B}" srcOrd="0" destOrd="0" parTransId="{722B38BC-0073-42FB-A926-2E2D566EBB81}" sibTransId="{A83CA46C-6CF2-4BF7-88EA-DF5818EF685C}"/>
    <dgm:cxn modelId="{59EBD189-A11A-2148-B06C-BD4DB96572B4}" type="presOf" srcId="{9980CA73-A78A-4748-A372-993EF1FD8528}" destId="{40B0DB44-35B4-EF46-95F8-040E1E2447D4}" srcOrd="0" destOrd="0" presId="urn:microsoft.com/office/officeart/2005/8/layout/chevron1"/>
    <dgm:cxn modelId="{E9AFD5C9-803B-3E47-ABDF-0AF965124A9A}" type="presOf" srcId="{7D3AA048-09D0-48A5-93E6-9436DBAC27A7}" destId="{19F853EF-E57F-A24D-A354-1EAB01529D34}" srcOrd="0" destOrd="0" presId="urn:microsoft.com/office/officeart/2005/8/layout/chevron1"/>
    <dgm:cxn modelId="{E8CE47EF-A359-4D59-B573-1935BBD55EF4}" srcId="{9980CA73-A78A-4748-A372-993EF1FD8528}" destId="{C700016F-3156-4E34-8872-F84493E53959}" srcOrd="1" destOrd="0" parTransId="{050F465B-1657-48EF-95D0-1F90A7B32CAD}" sibTransId="{DB873CF8-C7A3-4ED9-8188-340E156764CF}"/>
    <dgm:cxn modelId="{AAB052FB-F9CC-3C4C-A399-7FEE586AA644}" type="presOf" srcId="{90FB9472-532B-44F4-82C1-CE1C1847E51E}" destId="{1394CB0B-FD16-694B-A387-3373A24C60B5}" srcOrd="0" destOrd="0" presId="urn:microsoft.com/office/officeart/2005/8/layout/chevron1"/>
    <dgm:cxn modelId="{462C54A0-DCC4-E343-8EAC-309D57D04AAB}" type="presParOf" srcId="{40B0DB44-35B4-EF46-95F8-040E1E2447D4}" destId="{C2232357-2CCA-A349-A3C2-F92EBFE2FFFA}" srcOrd="0" destOrd="0" presId="urn:microsoft.com/office/officeart/2005/8/layout/chevron1"/>
    <dgm:cxn modelId="{70427967-CBE7-4840-A2AF-099297C3B624}" type="presParOf" srcId="{40B0DB44-35B4-EF46-95F8-040E1E2447D4}" destId="{FB805079-0A68-904C-BF7B-890B3D312C18}" srcOrd="1" destOrd="0" presId="urn:microsoft.com/office/officeart/2005/8/layout/chevron1"/>
    <dgm:cxn modelId="{16A3CCCC-4EE6-1C4F-90D7-46B3BFC3102B}" type="presParOf" srcId="{40B0DB44-35B4-EF46-95F8-040E1E2447D4}" destId="{7EC1A20C-EA4A-2D4F-9C68-B4B94831B064}" srcOrd="2" destOrd="0" presId="urn:microsoft.com/office/officeart/2005/8/layout/chevron1"/>
    <dgm:cxn modelId="{01C63C7D-C25B-2945-A650-73D1388EDD58}" type="presParOf" srcId="{40B0DB44-35B4-EF46-95F8-040E1E2447D4}" destId="{46449CF3-8048-DB4E-A570-05310130A6BB}" srcOrd="3" destOrd="0" presId="urn:microsoft.com/office/officeart/2005/8/layout/chevron1"/>
    <dgm:cxn modelId="{ED299303-076D-614B-B63F-E5A048C84287}" type="presParOf" srcId="{40B0DB44-35B4-EF46-95F8-040E1E2447D4}" destId="{1394CB0B-FD16-694B-A387-3373A24C60B5}" srcOrd="4" destOrd="0" presId="urn:microsoft.com/office/officeart/2005/8/layout/chevron1"/>
    <dgm:cxn modelId="{0CDA3265-32D9-C94F-AA06-08F9AD6A6FB0}" type="presParOf" srcId="{40B0DB44-35B4-EF46-95F8-040E1E2447D4}" destId="{E7680430-8B69-A442-8D5D-E64BB8842225}" srcOrd="5" destOrd="0" presId="urn:microsoft.com/office/officeart/2005/8/layout/chevron1"/>
    <dgm:cxn modelId="{3C149FF1-AFA5-004D-8F5A-15BB6EFA3E63}" type="presParOf" srcId="{40B0DB44-35B4-EF46-95F8-040E1E2447D4}" destId="{19F853EF-E57F-A24D-A354-1EAB01529D34}" srcOrd="6" destOrd="0" presId="urn:microsoft.com/office/officeart/2005/8/layout/chevron1"/>
    <dgm:cxn modelId="{3D81A215-8E8F-9E48-83AA-9B3A04A386BE}" type="presParOf" srcId="{40B0DB44-35B4-EF46-95F8-040E1E2447D4}" destId="{CA5C7B52-E6D2-9649-83F9-76B0EE7C1BA0}" srcOrd="7" destOrd="0" presId="urn:microsoft.com/office/officeart/2005/8/layout/chevron1"/>
    <dgm:cxn modelId="{AAD76AA4-E5A7-2140-B535-91DCE3BE041F}" type="presParOf" srcId="{40B0DB44-35B4-EF46-95F8-040E1E2447D4}" destId="{F17ADEE3-583F-1847-B506-DD6F79DFC9B3}"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C5A5E2-8925-4526-BF81-7F9D95010349}">
      <dsp:nvSpPr>
        <dsp:cNvPr id="0" name=""/>
        <dsp:cNvSpPr/>
      </dsp:nvSpPr>
      <dsp:spPr>
        <a:xfrm>
          <a:off x="0" y="-141421"/>
          <a:ext cx="11403624" cy="1040294"/>
        </a:xfrm>
        <a:prstGeom prst="roundRect">
          <a:avLst>
            <a:gd name="adj" fmla="val 10000"/>
          </a:avLst>
        </a:prstGeom>
        <a:solidFill>
          <a:srgbClr val="DFA425">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5A9BCE-DAAC-45C7-846A-FF62F6A0A908}">
      <dsp:nvSpPr>
        <dsp:cNvPr id="0" name=""/>
        <dsp:cNvSpPr/>
      </dsp:nvSpPr>
      <dsp:spPr>
        <a:xfrm>
          <a:off x="351530" y="14885"/>
          <a:ext cx="1407968" cy="840639"/>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26ABFB-6EAE-4649-A7DF-C316D1B37A1B}">
      <dsp:nvSpPr>
        <dsp:cNvPr id="0" name=""/>
        <dsp:cNvSpPr/>
      </dsp:nvSpPr>
      <dsp:spPr>
        <a:xfrm rot="10800000">
          <a:off x="351530" y="742564"/>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Do Now</a:t>
          </a:r>
        </a:p>
      </dsp:txBody>
      <dsp:txXfrm rot="10800000">
        <a:off x="374636" y="742564"/>
        <a:ext cx="1361756" cy="728216"/>
      </dsp:txXfrm>
    </dsp:sp>
    <dsp:sp modelId="{FF546C2D-8AAE-4216-8500-129B1C298BA3}">
      <dsp:nvSpPr>
        <dsp:cNvPr id="0" name=""/>
        <dsp:cNvSpPr/>
      </dsp:nvSpPr>
      <dsp:spPr>
        <a:xfrm>
          <a:off x="1900295" y="0"/>
          <a:ext cx="1407968" cy="842285"/>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3329D9-4BF4-442D-BCC1-42B52329F520}">
      <dsp:nvSpPr>
        <dsp:cNvPr id="0" name=""/>
        <dsp:cNvSpPr/>
      </dsp:nvSpPr>
      <dsp:spPr>
        <a:xfrm rot="10800000">
          <a:off x="1900295" y="742976"/>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Our values</a:t>
          </a:r>
        </a:p>
      </dsp:txBody>
      <dsp:txXfrm rot="10800000">
        <a:off x="1923401" y="742976"/>
        <a:ext cx="1361756" cy="728216"/>
      </dsp:txXfrm>
    </dsp:sp>
    <dsp:sp modelId="{50FF9E46-A436-4714-B75D-99917D9A1D66}">
      <dsp:nvSpPr>
        <dsp:cNvPr id="0" name=""/>
        <dsp:cNvSpPr/>
      </dsp:nvSpPr>
      <dsp:spPr>
        <a:xfrm>
          <a:off x="3449061" y="12888"/>
          <a:ext cx="1407968" cy="848627"/>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50EEF0B-5D45-421D-A2D5-3C2AF9CEEB8F}">
      <dsp:nvSpPr>
        <dsp:cNvPr id="0" name=""/>
        <dsp:cNvSpPr/>
      </dsp:nvSpPr>
      <dsp:spPr>
        <a:xfrm rot="10800000">
          <a:off x="3449061" y="744561"/>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Know more, remember more</a:t>
          </a:r>
        </a:p>
      </dsp:txBody>
      <dsp:txXfrm rot="10800000">
        <a:off x="3472167" y="744561"/>
        <a:ext cx="1361756" cy="728216"/>
      </dsp:txXfrm>
    </dsp:sp>
    <dsp:sp modelId="{35859D28-89A6-42A7-838B-48DD5A3E8959}">
      <dsp:nvSpPr>
        <dsp:cNvPr id="0" name=""/>
        <dsp:cNvSpPr/>
      </dsp:nvSpPr>
      <dsp:spPr>
        <a:xfrm>
          <a:off x="4997827" y="13302"/>
          <a:ext cx="1407968" cy="846973"/>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3222D5-6875-45B7-BFFE-A45E668B0410}">
      <dsp:nvSpPr>
        <dsp:cNvPr id="0" name=""/>
        <dsp:cNvSpPr/>
      </dsp:nvSpPr>
      <dsp:spPr>
        <a:xfrm rot="10800000">
          <a:off x="4997827" y="744148"/>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Vocabulary</a:t>
          </a:r>
          <a:br>
            <a:rPr lang="en-GB" sz="1300" b="1" kern="1200" dirty="0"/>
          </a:br>
          <a:r>
            <a:rPr lang="en-GB" sz="1300" b="1" kern="1200" dirty="0"/>
            <a:t>(if required)</a:t>
          </a:r>
        </a:p>
      </dsp:txBody>
      <dsp:txXfrm rot="10800000">
        <a:off x="5020933" y="744148"/>
        <a:ext cx="1361756" cy="728216"/>
      </dsp:txXfrm>
    </dsp:sp>
    <dsp:sp modelId="{FB94E228-B51A-419C-BA1B-AF5196EDF212}">
      <dsp:nvSpPr>
        <dsp:cNvPr id="0" name=""/>
        <dsp:cNvSpPr/>
      </dsp:nvSpPr>
      <dsp:spPr>
        <a:xfrm>
          <a:off x="6546593" y="5216"/>
          <a:ext cx="1407968" cy="879317"/>
        </a:xfrm>
        <a:prstGeom prst="roundRect">
          <a:avLst>
            <a:gd name="adj" fmla="val 10000"/>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23E347-A433-4BB2-8677-8E6B54B13E48}">
      <dsp:nvSpPr>
        <dsp:cNvPr id="0" name=""/>
        <dsp:cNvSpPr/>
      </dsp:nvSpPr>
      <dsp:spPr>
        <a:xfrm rot="10800000">
          <a:off x="6546593" y="752234"/>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Main lesson information</a:t>
          </a:r>
        </a:p>
      </dsp:txBody>
      <dsp:txXfrm rot="10800000">
        <a:off x="6569699" y="752234"/>
        <a:ext cx="1361756" cy="728216"/>
      </dsp:txXfrm>
    </dsp:sp>
    <dsp:sp modelId="{EB5F272D-9AF7-4E08-BB06-12E8DB7C8BC3}">
      <dsp:nvSpPr>
        <dsp:cNvPr id="0" name=""/>
        <dsp:cNvSpPr/>
      </dsp:nvSpPr>
      <dsp:spPr>
        <a:xfrm>
          <a:off x="8095359" y="1309"/>
          <a:ext cx="1407968" cy="894942"/>
        </a:xfrm>
        <a:prstGeom prst="roundRect">
          <a:avLst>
            <a:gd name="adj" fmla="val 10000"/>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79EB3C-395D-457C-BA5C-B402563DE80F}">
      <dsp:nvSpPr>
        <dsp:cNvPr id="0" name=""/>
        <dsp:cNvSpPr/>
      </dsp:nvSpPr>
      <dsp:spPr>
        <a:xfrm rot="10800000">
          <a:off x="8095359" y="756140"/>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Independent task</a:t>
          </a:r>
        </a:p>
      </dsp:txBody>
      <dsp:txXfrm rot="10800000">
        <a:off x="8118465" y="756140"/>
        <a:ext cx="1361756" cy="728216"/>
      </dsp:txXfrm>
    </dsp:sp>
    <dsp:sp modelId="{A08D511D-15C9-4D9C-A7A3-1EC607278CE7}">
      <dsp:nvSpPr>
        <dsp:cNvPr id="0" name=""/>
        <dsp:cNvSpPr/>
      </dsp:nvSpPr>
      <dsp:spPr>
        <a:xfrm>
          <a:off x="9644124" y="11561"/>
          <a:ext cx="1407968" cy="853938"/>
        </a:xfrm>
        <a:prstGeom prst="roundRect">
          <a:avLst>
            <a:gd name="adj" fmla="val 10000"/>
          </a:avLst>
        </a:prstGeom>
        <a:blipFill>
          <a:blip xmlns:r="http://schemas.openxmlformats.org/officeDocument/2006/relationships" r:embed="rId7" cstate="print">
            <a:extLst>
              <a:ext uri="{28A0092B-C50C-407E-A947-70E740481C1C}">
                <a14:useLocalDpi xmlns:a14="http://schemas.microsoft.com/office/drawing/2010/main" val="0"/>
              </a:ext>
            </a:extLst>
          </a:blip>
          <a:srcRect/>
          <a:stretch>
            <a:fillRect l="-4000" r="-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812D89-3424-4DED-BF96-B8369B36132B}">
      <dsp:nvSpPr>
        <dsp:cNvPr id="0" name=""/>
        <dsp:cNvSpPr/>
      </dsp:nvSpPr>
      <dsp:spPr>
        <a:xfrm rot="10800000">
          <a:off x="9644124" y="745889"/>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Final check for understanding</a:t>
          </a:r>
        </a:p>
      </dsp:txBody>
      <dsp:txXfrm rot="10800000">
        <a:off x="9667230" y="745889"/>
        <a:ext cx="1361756" cy="7282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32357-2CCA-A349-A3C2-F92EBFE2FFFA}">
      <dsp:nvSpPr>
        <dsp:cNvPr id="0" name=""/>
        <dsp:cNvSpPr/>
      </dsp:nvSpPr>
      <dsp:spPr>
        <a:xfrm>
          <a:off x="2737"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chemeClr val="tx1"/>
            </a:solidFill>
            <a:latin typeface="Calibri" panose="020F0502020204030204"/>
            <a:ea typeface="+mn-ea"/>
            <a:cs typeface="+mn-cs"/>
          </a:endParaRPr>
        </a:p>
      </dsp:txBody>
      <dsp:txXfrm>
        <a:off x="490056" y="431715"/>
        <a:ext cx="1461958" cy="974638"/>
      </dsp:txXfrm>
    </dsp:sp>
    <dsp:sp modelId="{7EC1A20C-EA4A-2D4F-9C68-B4B94831B064}">
      <dsp:nvSpPr>
        <dsp:cNvPr id="0" name=""/>
        <dsp:cNvSpPr/>
      </dsp:nvSpPr>
      <dsp:spPr>
        <a:xfrm>
          <a:off x="2195674"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ysClr val="window" lastClr="FFFFFF"/>
            </a:solidFill>
            <a:latin typeface="Calibri" panose="020F0502020204030204"/>
            <a:ea typeface="+mn-ea"/>
            <a:cs typeface="+mn-cs"/>
          </a:endParaRPr>
        </a:p>
      </dsp:txBody>
      <dsp:txXfrm>
        <a:off x="2682993" y="431715"/>
        <a:ext cx="1461958" cy="974638"/>
      </dsp:txXfrm>
    </dsp:sp>
    <dsp:sp modelId="{1394CB0B-FD16-694B-A387-3373A24C60B5}">
      <dsp:nvSpPr>
        <dsp:cNvPr id="0" name=""/>
        <dsp:cNvSpPr/>
      </dsp:nvSpPr>
      <dsp:spPr>
        <a:xfrm>
          <a:off x="4388611" y="431715"/>
          <a:ext cx="2436596" cy="974638"/>
        </a:xfrm>
        <a:prstGeom prst="chevron">
          <a:avLst/>
        </a:prstGeom>
        <a:solidFill>
          <a:srgbClr val="DF0A3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endParaRPr lang="en-GB" sz="1000" b="1" kern="1200" dirty="0">
            <a:latin typeface="Calibri" panose="020F0502020204030204"/>
            <a:ea typeface="+mn-ea"/>
            <a:cs typeface="+mn-cs"/>
          </a:endParaRPr>
        </a:p>
      </dsp:txBody>
      <dsp:txXfrm>
        <a:off x="4875930" y="431715"/>
        <a:ext cx="1461958" cy="974638"/>
      </dsp:txXfrm>
    </dsp:sp>
    <dsp:sp modelId="{19F853EF-E57F-A24D-A354-1EAB01529D34}">
      <dsp:nvSpPr>
        <dsp:cNvPr id="0" name=""/>
        <dsp:cNvSpPr/>
      </dsp:nvSpPr>
      <dsp:spPr>
        <a:xfrm>
          <a:off x="6581548"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latin typeface="Calibri" panose="020F0502020204030204"/>
            <a:ea typeface="+mn-ea"/>
            <a:cs typeface="+mn-cs"/>
          </a:endParaRPr>
        </a:p>
      </dsp:txBody>
      <dsp:txXfrm>
        <a:off x="7068867" y="431715"/>
        <a:ext cx="1461958" cy="974638"/>
      </dsp:txXfrm>
    </dsp:sp>
    <dsp:sp modelId="{F17ADEE3-583F-1847-B506-DD6F79DFC9B3}">
      <dsp:nvSpPr>
        <dsp:cNvPr id="0" name=""/>
        <dsp:cNvSpPr/>
      </dsp:nvSpPr>
      <dsp:spPr>
        <a:xfrm>
          <a:off x="8774485"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endParaRPr lang="en-GB" sz="900" kern="1200" dirty="0">
            <a:latin typeface="Calibri" panose="020F0502020204030204"/>
            <a:ea typeface="+mn-ea"/>
            <a:cs typeface="+mn-cs"/>
          </a:endParaRPr>
        </a:p>
      </dsp:txBody>
      <dsp:txXfrm>
        <a:off x="9261804" y="431715"/>
        <a:ext cx="1461958" cy="9746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32357-2CCA-A349-A3C2-F92EBFE2FFFA}">
      <dsp:nvSpPr>
        <dsp:cNvPr id="0" name=""/>
        <dsp:cNvSpPr/>
      </dsp:nvSpPr>
      <dsp:spPr>
        <a:xfrm>
          <a:off x="2737"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chemeClr val="tx1"/>
            </a:solidFill>
            <a:latin typeface="Calibri" panose="020F0502020204030204"/>
            <a:ea typeface="+mn-ea"/>
            <a:cs typeface="+mn-cs"/>
          </a:endParaRPr>
        </a:p>
      </dsp:txBody>
      <dsp:txXfrm>
        <a:off x="490056" y="431715"/>
        <a:ext cx="1461958" cy="974638"/>
      </dsp:txXfrm>
    </dsp:sp>
    <dsp:sp modelId="{7EC1A20C-EA4A-2D4F-9C68-B4B94831B064}">
      <dsp:nvSpPr>
        <dsp:cNvPr id="0" name=""/>
        <dsp:cNvSpPr/>
      </dsp:nvSpPr>
      <dsp:spPr>
        <a:xfrm>
          <a:off x="2195674"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ysClr val="window" lastClr="FFFFFF"/>
            </a:solidFill>
            <a:latin typeface="Calibri" panose="020F0502020204030204"/>
            <a:ea typeface="+mn-ea"/>
            <a:cs typeface="+mn-cs"/>
          </a:endParaRPr>
        </a:p>
      </dsp:txBody>
      <dsp:txXfrm>
        <a:off x="2682993" y="431715"/>
        <a:ext cx="1461958" cy="974638"/>
      </dsp:txXfrm>
    </dsp:sp>
    <dsp:sp modelId="{1394CB0B-FD16-694B-A387-3373A24C60B5}">
      <dsp:nvSpPr>
        <dsp:cNvPr id="0" name=""/>
        <dsp:cNvSpPr/>
      </dsp:nvSpPr>
      <dsp:spPr>
        <a:xfrm>
          <a:off x="4388611" y="431715"/>
          <a:ext cx="2436596" cy="974638"/>
        </a:xfrm>
        <a:prstGeom prst="chevron">
          <a:avLst/>
        </a:prstGeom>
        <a:solidFill>
          <a:srgbClr val="DF0A3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endParaRPr lang="en-GB" sz="1000" b="1" kern="1200" dirty="0">
            <a:latin typeface="Calibri" panose="020F0502020204030204"/>
            <a:ea typeface="+mn-ea"/>
            <a:cs typeface="+mn-cs"/>
          </a:endParaRPr>
        </a:p>
      </dsp:txBody>
      <dsp:txXfrm>
        <a:off x="4875930" y="431715"/>
        <a:ext cx="1461958" cy="974638"/>
      </dsp:txXfrm>
    </dsp:sp>
    <dsp:sp modelId="{19F853EF-E57F-A24D-A354-1EAB01529D34}">
      <dsp:nvSpPr>
        <dsp:cNvPr id="0" name=""/>
        <dsp:cNvSpPr/>
      </dsp:nvSpPr>
      <dsp:spPr>
        <a:xfrm>
          <a:off x="6581548"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latin typeface="Calibri" panose="020F0502020204030204"/>
            <a:ea typeface="+mn-ea"/>
            <a:cs typeface="+mn-cs"/>
          </a:endParaRPr>
        </a:p>
      </dsp:txBody>
      <dsp:txXfrm>
        <a:off x="7068867" y="431715"/>
        <a:ext cx="1461958" cy="974638"/>
      </dsp:txXfrm>
    </dsp:sp>
    <dsp:sp modelId="{F17ADEE3-583F-1847-B506-DD6F79DFC9B3}">
      <dsp:nvSpPr>
        <dsp:cNvPr id="0" name=""/>
        <dsp:cNvSpPr/>
      </dsp:nvSpPr>
      <dsp:spPr>
        <a:xfrm>
          <a:off x="8774485"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endParaRPr lang="en-GB" sz="900" kern="1200" dirty="0">
            <a:latin typeface="Calibri" panose="020F0502020204030204"/>
            <a:ea typeface="+mn-ea"/>
            <a:cs typeface="+mn-cs"/>
          </a:endParaRPr>
        </a:p>
      </dsp:txBody>
      <dsp:txXfrm>
        <a:off x="9261804" y="431715"/>
        <a:ext cx="1461958" cy="974638"/>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B0E4F8-DA31-4D44-9F02-7BB7AE29849B}" type="datetimeFigureOut">
              <a:rPr lang="en-GB" smtClean="0"/>
              <a:t>30/06/2026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7FD08B-3F82-4FE7-BC76-AF814FA84061}" type="slidenum">
              <a:rPr lang="en-GB" smtClean="0"/>
              <a:t>‹#›</a:t>
            </a:fld>
            <a:endParaRPr lang="en-GB"/>
          </a:p>
        </p:txBody>
      </p:sp>
    </p:spTree>
    <p:extLst>
      <p:ext uri="{BB962C8B-B14F-4D97-AF65-F5344CB8AC3E}">
        <p14:creationId xmlns:p14="http://schemas.microsoft.com/office/powerpoint/2010/main" val="2405538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3. Please remind students that there is no one size fits all. You can go to university through a variety of routes which will be explored today.</a:t>
            </a:r>
          </a:p>
          <a:p>
            <a:r>
              <a:rPr lang="en-GB" dirty="0"/>
              <a:t>4. T levels not C levels. </a:t>
            </a:r>
          </a:p>
        </p:txBody>
      </p:sp>
      <p:sp>
        <p:nvSpPr>
          <p:cNvPr id="4" name="Slide Number Placeholder 3"/>
          <p:cNvSpPr>
            <a:spLocks noGrp="1"/>
          </p:cNvSpPr>
          <p:nvPr>
            <p:ph type="sldNum" sz="quarter" idx="5"/>
          </p:nvPr>
        </p:nvSpPr>
        <p:spPr/>
        <p:txBody>
          <a:bodyPr/>
          <a:lstStyle/>
          <a:p>
            <a:fld id="{187FD08B-3F82-4FE7-BC76-AF814FA84061}" type="slidenum">
              <a:rPr lang="en-GB" smtClean="0"/>
              <a:t>2</a:t>
            </a:fld>
            <a:endParaRPr lang="en-GB"/>
          </a:p>
        </p:txBody>
      </p:sp>
    </p:spTree>
    <p:extLst>
      <p:ext uri="{BB962C8B-B14F-4D97-AF65-F5344CB8AC3E}">
        <p14:creationId xmlns:p14="http://schemas.microsoft.com/office/powerpoint/2010/main" val="2172276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Second lesson in the unit. REALLY IMPORTANT to understand that your life does not have to be planned out in year 9</a:t>
            </a:r>
          </a:p>
          <a:p>
            <a:r>
              <a:rPr lang="en-GB" sz="1200" kern="1200" dirty="0">
                <a:solidFill>
                  <a:schemeClr val="tx1"/>
                </a:solidFill>
                <a:effectLst/>
                <a:latin typeface="+mn-lt"/>
                <a:ea typeface="+mn-ea"/>
                <a:cs typeface="+mn-cs"/>
              </a:rPr>
              <a:t> Misconceptions to look out for: University is the only route to a good career.</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Apprenticeships are only for practical jobs.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You must pick your future career immediately.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Post-16 choices never change once chosen.</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461ABC-052C-48AB-B7C0-4CB06446A8F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289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PRINT THIS FOR EACH STUDENTS</a:t>
            </a:r>
          </a:p>
          <a:p>
            <a:endParaRPr lang="en-GB" dirty="0"/>
          </a:p>
          <a:p>
            <a:r>
              <a:rPr lang="en-GB" dirty="0"/>
              <a:t>Carousel learning. Place information around the room from slides 10 – 17. May have to print multiple copies. Ask students to read information and answer the questions based on each post 16 route.</a:t>
            </a:r>
          </a:p>
          <a:p>
            <a:endParaRPr lang="en-GB" dirty="0"/>
          </a:p>
          <a:p>
            <a:r>
              <a:rPr lang="en-GB" dirty="0"/>
              <a:t>I would suggest 5 mins per option. 20 mins total. </a:t>
            </a:r>
          </a:p>
          <a:p>
            <a:endParaRPr lang="en-GB" dirty="0"/>
          </a:p>
          <a:p>
            <a:r>
              <a:rPr lang="en-GB" dirty="0"/>
              <a:t>Will still need going through to ensure students have understood the different options available.</a:t>
            </a:r>
          </a:p>
        </p:txBody>
      </p:sp>
      <p:sp>
        <p:nvSpPr>
          <p:cNvPr id="4" name="Slide Number Placeholder 3"/>
          <p:cNvSpPr>
            <a:spLocks noGrp="1"/>
          </p:cNvSpPr>
          <p:nvPr>
            <p:ph type="sldNum" sz="quarter" idx="5"/>
          </p:nvPr>
        </p:nvSpPr>
        <p:spPr/>
        <p:txBody>
          <a:bodyPr/>
          <a:lstStyle/>
          <a:p>
            <a:fld id="{187FD08B-3F82-4FE7-BC76-AF814FA84061}" type="slidenum">
              <a:rPr lang="en-GB" smtClean="0"/>
              <a:t>9</a:t>
            </a:fld>
            <a:endParaRPr lang="en-GB"/>
          </a:p>
        </p:txBody>
      </p:sp>
    </p:spTree>
    <p:extLst>
      <p:ext uri="{BB962C8B-B14F-4D97-AF65-F5344CB8AC3E}">
        <p14:creationId xmlns:p14="http://schemas.microsoft.com/office/powerpoint/2010/main" val="1953241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87FD08B-3F82-4FE7-BC76-AF814FA84061}" type="slidenum">
              <a:rPr lang="en-GB" smtClean="0"/>
              <a:t>13</a:t>
            </a:fld>
            <a:endParaRPr lang="en-GB"/>
          </a:p>
        </p:txBody>
      </p:sp>
    </p:spTree>
    <p:extLst>
      <p:ext uri="{BB962C8B-B14F-4D97-AF65-F5344CB8AC3E}">
        <p14:creationId xmlns:p14="http://schemas.microsoft.com/office/powerpoint/2010/main" val="766905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Most would hopefully say an apprenticeship as they can earn some money along the way. Could be in sports/fitness; beauty; hairdressing.</a:t>
            </a:r>
          </a:p>
          <a:p>
            <a:endParaRPr lang="en-GB" dirty="0"/>
          </a:p>
          <a:p>
            <a:r>
              <a:rPr lang="en-GB" dirty="0"/>
              <a:t>Some could say vocational as more hands on. </a:t>
            </a:r>
          </a:p>
        </p:txBody>
      </p:sp>
      <p:sp>
        <p:nvSpPr>
          <p:cNvPr id="4" name="Slide Number Placeholder 3"/>
          <p:cNvSpPr>
            <a:spLocks noGrp="1"/>
          </p:cNvSpPr>
          <p:nvPr>
            <p:ph type="sldNum" sz="quarter" idx="5"/>
          </p:nvPr>
        </p:nvSpPr>
        <p:spPr/>
        <p:txBody>
          <a:bodyPr/>
          <a:lstStyle/>
          <a:p>
            <a:fld id="{187FD08B-3F82-4FE7-BC76-AF814FA84061}" type="slidenum">
              <a:rPr lang="en-GB" smtClean="0"/>
              <a:t>19</a:t>
            </a:fld>
            <a:endParaRPr lang="en-GB"/>
          </a:p>
        </p:txBody>
      </p:sp>
    </p:spTree>
    <p:extLst>
      <p:ext uri="{BB962C8B-B14F-4D97-AF65-F5344CB8AC3E}">
        <p14:creationId xmlns:p14="http://schemas.microsoft.com/office/powerpoint/2010/main" val="3960761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Print and ask students to complete in books.</a:t>
            </a:r>
          </a:p>
          <a:p>
            <a:endParaRPr lang="en-GB" dirty="0"/>
          </a:p>
          <a:p>
            <a:r>
              <a:rPr lang="en-GB" dirty="0"/>
              <a:t>Anna – a levels</a:t>
            </a:r>
          </a:p>
          <a:p>
            <a:r>
              <a:rPr lang="en-GB" dirty="0"/>
              <a:t>Katie – vocational </a:t>
            </a:r>
          </a:p>
          <a:p>
            <a:r>
              <a:rPr lang="en-GB" dirty="0"/>
              <a:t>Al -  A levels </a:t>
            </a:r>
          </a:p>
          <a:p>
            <a:r>
              <a:rPr lang="en-GB" dirty="0"/>
              <a:t>Stephen – Apprenticeship</a:t>
            </a:r>
          </a:p>
          <a:p>
            <a:r>
              <a:rPr lang="en-GB" dirty="0"/>
              <a:t>Maddie – T levels or vocational </a:t>
            </a:r>
          </a:p>
        </p:txBody>
      </p:sp>
      <p:sp>
        <p:nvSpPr>
          <p:cNvPr id="4" name="Slide Number Placeholder 3"/>
          <p:cNvSpPr>
            <a:spLocks noGrp="1"/>
          </p:cNvSpPr>
          <p:nvPr>
            <p:ph type="sldNum" sz="quarter" idx="5"/>
          </p:nvPr>
        </p:nvSpPr>
        <p:spPr/>
        <p:txBody>
          <a:bodyPr/>
          <a:lstStyle/>
          <a:p>
            <a:fld id="{187FD08B-3F82-4FE7-BC76-AF814FA84061}" type="slidenum">
              <a:rPr lang="en-GB" smtClean="0"/>
              <a:t>20</a:t>
            </a:fld>
            <a:endParaRPr lang="en-GB"/>
          </a:p>
        </p:txBody>
      </p:sp>
    </p:spTree>
    <p:extLst>
      <p:ext uri="{BB962C8B-B14F-4D97-AF65-F5344CB8AC3E}">
        <p14:creationId xmlns:p14="http://schemas.microsoft.com/office/powerpoint/2010/main" val="26294011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0.png"/><Relationship Id="rId2" Type="http://schemas.openxmlformats.org/officeDocument/2006/relationships/diagramData" Target="../diagrams/data2.xml"/><Relationship Id="rId1" Type="http://schemas.openxmlformats.org/officeDocument/2006/relationships/slideMaster" Target="../slideMasters/slideMaster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0.png"/><Relationship Id="rId2" Type="http://schemas.openxmlformats.org/officeDocument/2006/relationships/diagramData" Target="../diagrams/data3.xml"/><Relationship Id="rId1" Type="http://schemas.openxmlformats.org/officeDocument/2006/relationships/slideMaster" Target="../slideMasters/slideMaster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General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5C4F48-6F8A-4E0B-8F45-7470A5EB86D5}"/>
              </a:ext>
            </a:extLst>
          </p:cNvPr>
          <p:cNvSpPr txBox="1"/>
          <p:nvPr userDrawn="1"/>
        </p:nvSpPr>
        <p:spPr>
          <a:xfrm>
            <a:off x="3455377" y="399393"/>
            <a:ext cx="8610499" cy="707886"/>
          </a:xfrm>
          <a:prstGeom prst="rect">
            <a:avLst/>
          </a:prstGeom>
          <a:noFill/>
        </p:spPr>
        <p:txBody>
          <a:bodyPr wrap="square" rtlCol="0">
            <a:spAutoFit/>
          </a:bodyPr>
          <a:lstStyle/>
          <a:p>
            <a:pPr algn="r"/>
            <a:r>
              <a:rPr lang="en-GB" sz="4000" b="1" dirty="0">
                <a:solidFill>
                  <a:schemeClr val="tx1"/>
                </a:solidFill>
              </a:rPr>
              <a:t>Shuttleworth lesson non-negotiables</a:t>
            </a:r>
          </a:p>
        </p:txBody>
      </p:sp>
      <p:graphicFrame>
        <p:nvGraphicFramePr>
          <p:cNvPr id="4" name="Table 3">
            <a:extLst>
              <a:ext uri="{FF2B5EF4-FFF2-40B4-BE49-F238E27FC236}">
                <a16:creationId xmlns:a16="http://schemas.microsoft.com/office/drawing/2014/main" id="{93613A43-FDE8-F474-0BCD-59900C29FC20}"/>
              </a:ext>
            </a:extLst>
          </p:cNvPr>
          <p:cNvGraphicFramePr>
            <a:graphicFrameLocks noGrp="1"/>
          </p:cNvGraphicFramePr>
          <p:nvPr userDrawn="1"/>
        </p:nvGraphicFramePr>
        <p:xfrm>
          <a:off x="394188" y="2770836"/>
          <a:ext cx="11403624" cy="3601720"/>
        </p:xfrm>
        <a:graphic>
          <a:graphicData uri="http://schemas.openxmlformats.org/drawingml/2006/table">
            <a:tbl>
              <a:tblPr firstRow="1" bandRow="1">
                <a:tableStyleId>{5940675A-B579-460E-94D1-54222C63F5DA}</a:tableStyleId>
              </a:tblPr>
              <a:tblGrid>
                <a:gridCol w="1434612">
                  <a:extLst>
                    <a:ext uri="{9D8B030D-6E8A-4147-A177-3AD203B41FA5}">
                      <a16:colId xmlns:a16="http://schemas.microsoft.com/office/drawing/2014/main" val="2613390282"/>
                    </a:ext>
                  </a:extLst>
                </a:gridCol>
                <a:gridCol w="9969012">
                  <a:extLst>
                    <a:ext uri="{9D8B030D-6E8A-4147-A177-3AD203B41FA5}">
                      <a16:colId xmlns:a16="http://schemas.microsoft.com/office/drawing/2014/main" val="1734434694"/>
                    </a:ext>
                  </a:extLst>
                </a:gridCol>
              </a:tblGrid>
              <a:tr h="207487">
                <a:tc>
                  <a:txBody>
                    <a:bodyPr/>
                    <a:lstStyle/>
                    <a:p>
                      <a:pPr algn="ctr"/>
                      <a:r>
                        <a:rPr lang="en-GB" sz="1400" b="1" dirty="0"/>
                        <a:t>Slide</a:t>
                      </a:r>
                    </a:p>
                  </a:txBody>
                  <a:tcPr anchor="ctr">
                    <a:solidFill>
                      <a:srgbClr val="DFA425"/>
                    </a:solidFill>
                  </a:tcPr>
                </a:tc>
                <a:tc>
                  <a:txBody>
                    <a:bodyPr/>
                    <a:lstStyle/>
                    <a:p>
                      <a:pPr algn="ctr"/>
                      <a:r>
                        <a:rPr lang="en-GB" sz="1400" b="1" dirty="0"/>
                        <a:t>Notes</a:t>
                      </a:r>
                    </a:p>
                  </a:txBody>
                  <a:tcPr anchor="ctr">
                    <a:solidFill>
                      <a:srgbClr val="DFA425"/>
                    </a:solidFill>
                  </a:tcPr>
                </a:tc>
                <a:extLst>
                  <a:ext uri="{0D108BD9-81ED-4DB2-BD59-A6C34878D82A}">
                    <a16:rowId xmlns:a16="http://schemas.microsoft.com/office/drawing/2014/main" val="2178125906"/>
                  </a:ext>
                </a:extLst>
              </a:tr>
              <a:tr h="370840">
                <a:tc>
                  <a:txBody>
                    <a:bodyPr/>
                    <a:lstStyle/>
                    <a:p>
                      <a:pPr algn="ctr"/>
                      <a:r>
                        <a:rPr lang="en-GB" sz="1100" b="1" dirty="0">
                          <a:solidFill>
                            <a:srgbClr val="E00931"/>
                          </a:solidFill>
                        </a:rPr>
                        <a:t>Do Now</a:t>
                      </a:r>
                    </a:p>
                  </a:txBody>
                  <a:tcPr anchor="ctr"/>
                </a:tc>
                <a:tc>
                  <a:txBody>
                    <a:bodyPr/>
                    <a:lstStyle/>
                    <a:p>
                      <a:pPr lvl="0"/>
                      <a:r>
                        <a:rPr lang="en-GB" sz="1000" kern="1200" dirty="0">
                          <a:solidFill>
                            <a:schemeClr val="tx1"/>
                          </a:solidFill>
                          <a:effectLst/>
                          <a:latin typeface="+mn-lt"/>
                          <a:ea typeface="+mn-ea"/>
                          <a:cs typeface="+mn-cs"/>
                        </a:rPr>
                        <a:t>1. The Do Now should be on the board or printed so students get started immediately upon entry and this becomes habit.</a:t>
                      </a:r>
                    </a:p>
                    <a:p>
                      <a:pPr lvl="0"/>
                      <a:r>
                        <a:rPr lang="en-GB" sz="1000" kern="1200" dirty="0">
                          <a:solidFill>
                            <a:schemeClr val="tx1"/>
                          </a:solidFill>
                          <a:effectLst/>
                          <a:latin typeface="+mn-lt"/>
                          <a:ea typeface="+mn-ea"/>
                          <a:cs typeface="+mn-cs"/>
                        </a:rPr>
                        <a:t>2. Students should be able to complete the Do Now with minimal direction from the teacher.</a:t>
                      </a:r>
                    </a:p>
                    <a:p>
                      <a:pPr lvl="0"/>
                      <a:r>
                        <a:rPr lang="en-GB" sz="1000" kern="1200" dirty="0">
                          <a:solidFill>
                            <a:schemeClr val="tx1"/>
                          </a:solidFill>
                          <a:effectLst/>
                          <a:latin typeface="+mn-lt"/>
                          <a:ea typeface="+mn-ea"/>
                          <a:cs typeface="+mn-cs"/>
                        </a:rPr>
                        <a:t>3. The activity should take three to five minutes to complete and should require putting a pen/pencil to paper</a:t>
                      </a:r>
                      <a:r>
                        <a:rPr lang="en-GB" sz="1000" kern="1200">
                          <a:solidFill>
                            <a:schemeClr val="tx1"/>
                          </a:solidFill>
                          <a:effectLst/>
                          <a:latin typeface="+mn-lt"/>
                          <a:ea typeface="+mn-ea"/>
                          <a:cs typeface="+mn-cs"/>
                        </a:rPr>
                        <a:t>/whiteboard. </a:t>
                      </a:r>
                      <a:r>
                        <a:rPr lang="en-GB" sz="1000" kern="1200" dirty="0">
                          <a:solidFill>
                            <a:schemeClr val="tx1"/>
                          </a:solidFill>
                          <a:effectLst/>
                          <a:latin typeface="+mn-lt"/>
                          <a:ea typeface="+mn-ea"/>
                          <a:cs typeface="+mn-cs"/>
                        </a:rPr>
                        <a:t>This not only makes it more rigorous and more engaging, but it allows you to better hold students to account for doing it.</a:t>
                      </a:r>
                    </a:p>
                    <a:p>
                      <a:r>
                        <a:rPr lang="en-GB" sz="1000" kern="1200" dirty="0">
                          <a:solidFill>
                            <a:schemeClr val="tx1"/>
                          </a:solidFill>
                          <a:effectLst/>
                          <a:latin typeface="+mn-lt"/>
                          <a:ea typeface="+mn-ea"/>
                          <a:cs typeface="+mn-cs"/>
                        </a:rPr>
                        <a:t>4. The activity should be based upon interleaved retrieval practice. Best practice guidance is that approximately 20% of the questions should be focused on learning that is more recent. </a:t>
                      </a:r>
                      <a:endParaRPr lang="en-GB" sz="700" dirty="0"/>
                    </a:p>
                  </a:txBody>
                  <a:tcPr anchor="ctr"/>
                </a:tc>
                <a:extLst>
                  <a:ext uri="{0D108BD9-81ED-4DB2-BD59-A6C34878D82A}">
                    <a16:rowId xmlns:a16="http://schemas.microsoft.com/office/drawing/2014/main" val="1733853626"/>
                  </a:ext>
                </a:extLst>
              </a:tr>
              <a:tr h="370840">
                <a:tc>
                  <a:txBody>
                    <a:bodyPr/>
                    <a:lstStyle/>
                    <a:p>
                      <a:pPr algn="ctr"/>
                      <a:r>
                        <a:rPr lang="en-GB" sz="1100" b="1" dirty="0">
                          <a:solidFill>
                            <a:srgbClr val="E00931"/>
                          </a:solidFill>
                        </a:rPr>
                        <a:t>Our values</a:t>
                      </a:r>
                    </a:p>
                  </a:txBody>
                  <a:tcPr anchor="ctr"/>
                </a:tc>
                <a:tc>
                  <a:txBody>
                    <a:bodyPr/>
                    <a:lstStyle/>
                    <a:p>
                      <a:r>
                        <a:rPr lang="en-GB" sz="1000" dirty="0"/>
                        <a:t>This slide is shown at the start of each lesson and is a reminder to students of the expectations set in the school.</a:t>
                      </a:r>
                    </a:p>
                  </a:txBody>
                  <a:tcPr anchor="ctr"/>
                </a:tc>
                <a:extLst>
                  <a:ext uri="{0D108BD9-81ED-4DB2-BD59-A6C34878D82A}">
                    <a16:rowId xmlns:a16="http://schemas.microsoft.com/office/drawing/2014/main" val="2739829394"/>
                  </a:ext>
                </a:extLst>
              </a:tr>
              <a:tr h="370840">
                <a:tc>
                  <a:txBody>
                    <a:bodyPr/>
                    <a:lstStyle/>
                    <a:p>
                      <a:pPr algn="ctr"/>
                      <a:r>
                        <a:rPr lang="en-GB" sz="1100" b="1" dirty="0">
                          <a:solidFill>
                            <a:srgbClr val="E00931"/>
                          </a:solidFill>
                        </a:rPr>
                        <a:t>Know more, remember more</a:t>
                      </a:r>
                    </a:p>
                  </a:txBody>
                  <a:tcPr anchor="ctr"/>
                </a:tc>
                <a:tc>
                  <a:txBody>
                    <a:bodyPr/>
                    <a:lstStyle/>
                    <a:p>
                      <a:r>
                        <a:rPr lang="en-GB" sz="1000" dirty="0"/>
                        <a:t>The “Know more, Remember more” part of this slide (the arrows) needs to be talked through so students know the sequence of their learning.</a:t>
                      </a:r>
                    </a:p>
                    <a:p>
                      <a:r>
                        <a:rPr lang="en-GB" sz="1000" dirty="0"/>
                        <a:t>Outcomes are now referred to as “knowing” and “applying” across all lessons to increase consistency of language and student understanding of the learning.</a:t>
                      </a:r>
                    </a:p>
                  </a:txBody>
                  <a:tcPr anchor="ctr"/>
                </a:tc>
                <a:extLst>
                  <a:ext uri="{0D108BD9-81ED-4DB2-BD59-A6C34878D82A}">
                    <a16:rowId xmlns:a16="http://schemas.microsoft.com/office/drawing/2014/main" val="3940894786"/>
                  </a:ext>
                </a:extLst>
              </a:tr>
              <a:tr h="370840">
                <a:tc>
                  <a:txBody>
                    <a:bodyPr/>
                    <a:lstStyle/>
                    <a:p>
                      <a:pPr algn="ctr"/>
                      <a:r>
                        <a:rPr lang="en-GB" sz="1100" b="1" dirty="0">
                          <a:solidFill>
                            <a:srgbClr val="E00931"/>
                          </a:solidFill>
                        </a:rPr>
                        <a:t>Vocabulary</a:t>
                      </a:r>
                    </a:p>
                  </a:txBody>
                  <a:tcPr anchor="ctr"/>
                </a:tc>
                <a:tc>
                  <a:txBody>
                    <a:bodyPr/>
                    <a:lstStyle/>
                    <a:p>
                      <a:r>
                        <a:rPr lang="en-GB" sz="1000" dirty="0"/>
                        <a:t>Teachers should; Read the word aloud and clearly. Use “I say, you say” to ensure correct pronunciation, show and read the definition, adding any additional context as necessary.</a:t>
                      </a:r>
                    </a:p>
                    <a:p>
                      <a:r>
                        <a:rPr lang="en-GB" sz="1000" dirty="0"/>
                        <a:t>Teachers should then show the MCQs and have students give the most appropriate answers. The word chosen should be a word that has duel meaning if possible. </a:t>
                      </a:r>
                    </a:p>
                  </a:txBody>
                  <a:tcPr anchor="ctr"/>
                </a:tc>
                <a:extLst>
                  <a:ext uri="{0D108BD9-81ED-4DB2-BD59-A6C34878D82A}">
                    <a16:rowId xmlns:a16="http://schemas.microsoft.com/office/drawing/2014/main" val="1404510187"/>
                  </a:ext>
                </a:extLst>
              </a:tr>
              <a:tr h="370840">
                <a:tc>
                  <a:txBody>
                    <a:bodyPr/>
                    <a:lstStyle/>
                    <a:p>
                      <a:pPr algn="ctr"/>
                      <a:r>
                        <a:rPr lang="en-GB" sz="1100" b="1" dirty="0">
                          <a:solidFill>
                            <a:srgbClr val="E00931"/>
                          </a:solidFill>
                        </a:rPr>
                        <a:t>Main lesson information</a:t>
                      </a:r>
                    </a:p>
                  </a:txBody>
                  <a:tcPr anchor="ctr"/>
                </a:tc>
                <a:tc>
                  <a:txBody>
                    <a:bodyPr/>
                    <a:lstStyle/>
                    <a:p>
                      <a:r>
                        <a:rPr lang="en-GB" sz="1000" dirty="0"/>
                        <a:t>This is the main part of the lesson and should include; teacher exposition of the learning, checks for understanding, effective questioning, and give the students the knowledge and understanding they need to complete the independent task later in the lesson.</a:t>
                      </a:r>
                    </a:p>
                  </a:txBody>
                  <a:tcPr anchor="ctr"/>
                </a:tc>
                <a:extLst>
                  <a:ext uri="{0D108BD9-81ED-4DB2-BD59-A6C34878D82A}">
                    <a16:rowId xmlns:a16="http://schemas.microsoft.com/office/drawing/2014/main" val="3894455101"/>
                  </a:ext>
                </a:extLst>
              </a:tr>
              <a:tr h="370840">
                <a:tc>
                  <a:txBody>
                    <a:bodyPr/>
                    <a:lstStyle/>
                    <a:p>
                      <a:pPr algn="ctr"/>
                      <a:r>
                        <a:rPr lang="en-GB" sz="1100" b="1" dirty="0">
                          <a:solidFill>
                            <a:srgbClr val="E00931"/>
                          </a:solidFill>
                        </a:rPr>
                        <a:t>Independent task</a:t>
                      </a:r>
                    </a:p>
                  </a:txBody>
                  <a:tcPr anchor="ctr"/>
                </a:tc>
                <a:tc>
                  <a:txBody>
                    <a:bodyPr/>
                    <a:lstStyle/>
                    <a:p>
                      <a:r>
                        <a:rPr lang="en-GB" sz="1000" dirty="0"/>
                        <a:t>This is where the knowledge from the lesson is applied. Students should work independently after modelling through “I do, We do, You do”. This is the part of the lesson where peer assessment or teacher assessment of the work will take place.</a:t>
                      </a:r>
                    </a:p>
                  </a:txBody>
                  <a:tcPr anchor="ctr"/>
                </a:tc>
                <a:extLst>
                  <a:ext uri="{0D108BD9-81ED-4DB2-BD59-A6C34878D82A}">
                    <a16:rowId xmlns:a16="http://schemas.microsoft.com/office/drawing/2014/main" val="1924311406"/>
                  </a:ext>
                </a:extLst>
              </a:tr>
              <a:tr h="370840">
                <a:tc>
                  <a:txBody>
                    <a:bodyPr/>
                    <a:lstStyle/>
                    <a:p>
                      <a:pPr algn="ctr"/>
                      <a:r>
                        <a:rPr lang="en-GB" sz="1100" b="1" dirty="0">
                          <a:solidFill>
                            <a:srgbClr val="E00931"/>
                          </a:solidFill>
                        </a:rPr>
                        <a:t>Final check for understanding</a:t>
                      </a:r>
                    </a:p>
                  </a:txBody>
                  <a:tcPr anchor="ctr"/>
                </a:tc>
                <a:tc>
                  <a:txBody>
                    <a:bodyPr/>
                    <a:lstStyle/>
                    <a:p>
                      <a:r>
                        <a:rPr lang="en-GB" sz="1000" dirty="0"/>
                        <a:t>At the end of each lesson a final check for understanding should be completed. This should be quick questions (MCQ or short answers) that show students have understood what they have learnt. Teachers can use this as a diagnostic to inform their planning for future Do Now tasks.</a:t>
                      </a:r>
                    </a:p>
                  </a:txBody>
                  <a:tcPr anchor="ctr"/>
                </a:tc>
                <a:extLst>
                  <a:ext uri="{0D108BD9-81ED-4DB2-BD59-A6C34878D82A}">
                    <a16:rowId xmlns:a16="http://schemas.microsoft.com/office/drawing/2014/main" val="1590281177"/>
                  </a:ext>
                </a:extLst>
              </a:tr>
            </a:tbl>
          </a:graphicData>
        </a:graphic>
      </p:graphicFrame>
      <p:graphicFrame>
        <p:nvGraphicFramePr>
          <p:cNvPr id="5" name="Diagram 4">
            <a:extLst>
              <a:ext uri="{FF2B5EF4-FFF2-40B4-BE49-F238E27FC236}">
                <a16:creationId xmlns:a16="http://schemas.microsoft.com/office/drawing/2014/main" id="{426D66F2-44B6-01FB-219B-70039AE0BDBA}"/>
              </a:ext>
            </a:extLst>
          </p:cNvPr>
          <p:cNvGraphicFramePr/>
          <p:nvPr userDrawn="1"/>
        </p:nvGraphicFramePr>
        <p:xfrm>
          <a:off x="394188" y="1230014"/>
          <a:ext cx="11403624" cy="13660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1908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e 4W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106E79-37B6-8CE7-717F-1F4580BD9949}"/>
              </a:ext>
            </a:extLst>
          </p:cNvPr>
          <p:cNvPicPr>
            <a:picLocks noChangeAspect="1"/>
          </p:cNvPicPr>
          <p:nvPr userDrawn="1"/>
        </p:nvPicPr>
        <p:blipFill>
          <a:blip r:embed="rId2"/>
          <a:stretch>
            <a:fillRect/>
          </a:stretch>
        </p:blipFill>
        <p:spPr>
          <a:xfrm>
            <a:off x="2209800" y="677935"/>
            <a:ext cx="7772400" cy="5807852"/>
          </a:xfrm>
          <a:prstGeom prst="rect">
            <a:avLst/>
          </a:prstGeom>
        </p:spPr>
      </p:pic>
      <p:sp>
        <p:nvSpPr>
          <p:cNvPr id="3" name="TextBox 2">
            <a:extLst>
              <a:ext uri="{FF2B5EF4-FFF2-40B4-BE49-F238E27FC236}">
                <a16:creationId xmlns:a16="http://schemas.microsoft.com/office/drawing/2014/main" id="{875EE78D-63E5-9033-B8FB-E064E89FB57E}"/>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Our values</a:t>
            </a:r>
          </a:p>
        </p:txBody>
      </p:sp>
    </p:spTree>
    <p:extLst>
      <p:ext uri="{BB962C8B-B14F-4D97-AF65-F5344CB8AC3E}">
        <p14:creationId xmlns:p14="http://schemas.microsoft.com/office/powerpoint/2010/main" val="2470560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 Now">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DA1BF7-F256-40E7-AB66-DBD36374F29D}"/>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Do Now</a:t>
            </a:r>
          </a:p>
        </p:txBody>
      </p:sp>
    </p:spTree>
    <p:extLst>
      <p:ext uri="{BB962C8B-B14F-4D97-AF65-F5344CB8AC3E}">
        <p14:creationId xmlns:p14="http://schemas.microsoft.com/office/powerpoint/2010/main" val="1090895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bjective 1">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432ACC6-F95F-D3C6-0448-ECB66B91F2E5}"/>
              </a:ext>
            </a:extLst>
          </p:cNvPr>
          <p:cNvGraphicFramePr>
            <a:graphicFrameLocks noGrp="1"/>
          </p:cNvGraphicFramePr>
          <p:nvPr userDrawn="1"/>
        </p:nvGraphicFramePr>
        <p:xfrm>
          <a:off x="451914" y="2490887"/>
          <a:ext cx="11260296" cy="3322169"/>
        </p:xfrm>
        <a:graphic>
          <a:graphicData uri="http://schemas.openxmlformats.org/drawingml/2006/table">
            <a:tbl>
              <a:tblPr firstRow="1" bandRow="1"/>
              <a:tblGrid>
                <a:gridCol w="5630148">
                  <a:extLst>
                    <a:ext uri="{9D8B030D-6E8A-4147-A177-3AD203B41FA5}">
                      <a16:colId xmlns:a16="http://schemas.microsoft.com/office/drawing/2014/main" val="3055104067"/>
                    </a:ext>
                  </a:extLst>
                </a:gridCol>
                <a:gridCol w="5630148">
                  <a:extLst>
                    <a:ext uri="{9D8B030D-6E8A-4147-A177-3AD203B41FA5}">
                      <a16:colId xmlns:a16="http://schemas.microsoft.com/office/drawing/2014/main" val="182607559"/>
                    </a:ext>
                  </a:extLst>
                </a:gridCol>
              </a:tblGrid>
              <a:tr h="26304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Today we will master…</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dirty="0"/>
                    </a:p>
                  </a:txBody>
                  <a:tcPr/>
                </a:tc>
                <a:extLst>
                  <a:ext uri="{0D108BD9-81ED-4DB2-BD59-A6C34878D82A}">
                    <a16:rowId xmlns:a16="http://schemas.microsoft.com/office/drawing/2014/main" val="2838348340"/>
                  </a:ext>
                </a:extLst>
              </a:tr>
              <a:tr h="53916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endParaRPr lang="en-GB" sz="2400" b="0" i="0" u="none" strike="noStrike" kern="1200" noProof="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endParaRPr lang="en-GB" dirty="0"/>
                    </a:p>
                  </a:txBody>
                  <a:tcPr/>
                </a:tc>
                <a:extLst>
                  <a:ext uri="{0D108BD9-81ED-4DB2-BD59-A6C34878D82A}">
                    <a16:rowId xmlns:a16="http://schemas.microsoft.com/office/drawing/2014/main" val="1265835127"/>
                  </a:ext>
                </a:extLst>
              </a:tr>
              <a:tr h="0">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We will do this by…</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a:p>
                  </a:txBody>
                  <a:tcPr/>
                </a:tc>
                <a:extLst>
                  <a:ext uri="{0D108BD9-81ED-4DB2-BD59-A6C34878D82A}">
                    <a16:rowId xmlns:a16="http://schemas.microsoft.com/office/drawing/2014/main" val="3487883891"/>
                  </a:ext>
                </a:extLst>
              </a:tr>
              <a:tr h="53916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Knowing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Applying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extLst>
                  <a:ext uri="{0D108BD9-81ED-4DB2-BD59-A6C34878D82A}">
                    <a16:rowId xmlns:a16="http://schemas.microsoft.com/office/drawing/2014/main" val="361153910"/>
                  </a:ext>
                </a:extLst>
              </a:tr>
              <a:tr h="132944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l"/>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lvl="0" algn="l">
                        <a:lnSpc>
                          <a:spcPct val="100000"/>
                        </a:lnSpc>
                        <a:spcBef>
                          <a:spcPts val="0"/>
                        </a:spcBef>
                        <a:spcAft>
                          <a:spcPts val="0"/>
                        </a:spcAft>
                        <a:buNone/>
                      </a:pPr>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6212710"/>
                  </a:ext>
                </a:extLst>
              </a:tr>
            </a:tbl>
          </a:graphicData>
        </a:graphic>
      </p:graphicFrame>
      <p:graphicFrame>
        <p:nvGraphicFramePr>
          <p:cNvPr id="5" name="Diagram 4">
            <a:extLst>
              <a:ext uri="{FF2B5EF4-FFF2-40B4-BE49-F238E27FC236}">
                <a16:creationId xmlns:a16="http://schemas.microsoft.com/office/drawing/2014/main" id="{25531FE3-A38A-5B68-E347-05BA2025D917}"/>
              </a:ext>
            </a:extLst>
          </p:cNvPr>
          <p:cNvGraphicFramePr/>
          <p:nvPr userDrawn="1"/>
        </p:nvGraphicFramePr>
        <p:xfrm>
          <a:off x="489090" y="930344"/>
          <a:ext cx="11213820" cy="1838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8">
            <a:extLst>
              <a:ext uri="{FF2B5EF4-FFF2-40B4-BE49-F238E27FC236}">
                <a16:creationId xmlns:a16="http://schemas.microsoft.com/office/drawing/2014/main" id="{A2AB6DCD-7AF8-B787-81A2-AEDC4C3940C9}"/>
              </a:ext>
            </a:extLst>
          </p:cNvPr>
          <p:cNvSpPr>
            <a:spLocks noGrp="1"/>
          </p:cNvSpPr>
          <p:nvPr>
            <p:ph type="body" sz="quarter" idx="11" hasCustomPrompt="1"/>
          </p:nvPr>
        </p:nvSpPr>
        <p:spPr>
          <a:xfrm>
            <a:off x="498096" y="2982066"/>
            <a:ext cx="11167638" cy="491180"/>
          </a:xfrm>
          <a:prstGeom prst="rect">
            <a:avLst/>
          </a:prstGeom>
        </p:spPr>
        <p:txBody>
          <a:bodyPr anchor="t"/>
          <a:lstStyle>
            <a:lvl1pPr algn="ctr">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mastery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statement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7" name="Text Placeholder 8">
            <a:extLst>
              <a:ext uri="{FF2B5EF4-FFF2-40B4-BE49-F238E27FC236}">
                <a16:creationId xmlns:a16="http://schemas.microsoft.com/office/drawing/2014/main" id="{1647C475-6F31-E71C-43C6-6717DAD7473C}"/>
              </a:ext>
            </a:extLst>
          </p:cNvPr>
          <p:cNvSpPr>
            <a:spLocks noGrp="1"/>
          </p:cNvSpPr>
          <p:nvPr>
            <p:ph type="body" sz="quarter" idx="12" hasCustomPrompt="1"/>
          </p:nvPr>
        </p:nvSpPr>
        <p:spPr>
          <a:xfrm>
            <a:off x="498097" y="4529377"/>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What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do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need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8" name="Text Placeholder 8">
            <a:extLst>
              <a:ext uri="{FF2B5EF4-FFF2-40B4-BE49-F238E27FC236}">
                <a16:creationId xmlns:a16="http://schemas.microsoft.com/office/drawing/2014/main" id="{1D2D5207-F211-8DF0-4827-E03475411BD9}"/>
              </a:ext>
            </a:extLst>
          </p:cNvPr>
          <p:cNvSpPr>
            <a:spLocks noGrp="1"/>
          </p:cNvSpPr>
          <p:nvPr>
            <p:ph type="body" sz="quarter" idx="13" hasCustomPrompt="1"/>
          </p:nvPr>
        </p:nvSpPr>
        <p:spPr>
          <a:xfrm>
            <a:off x="6161650" y="4529377"/>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will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apply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this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9" name="Text Placeholder 8">
            <a:extLst>
              <a:ext uri="{FF2B5EF4-FFF2-40B4-BE49-F238E27FC236}">
                <a16:creationId xmlns:a16="http://schemas.microsoft.com/office/drawing/2014/main" id="{2F0245D8-DF86-7B27-ADD1-A556E632A5DB}"/>
              </a:ext>
            </a:extLst>
          </p:cNvPr>
          <p:cNvSpPr>
            <a:spLocks noGrp="1"/>
          </p:cNvSpPr>
          <p:nvPr>
            <p:ph type="body" sz="quarter" idx="14" hasCustomPrompt="1"/>
          </p:nvPr>
        </p:nvSpPr>
        <p:spPr>
          <a:xfrm>
            <a:off x="1016318" y="14347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previous years</a:t>
            </a:r>
          </a:p>
        </p:txBody>
      </p:sp>
      <p:sp>
        <p:nvSpPr>
          <p:cNvPr id="10" name="Text Placeholder 8">
            <a:extLst>
              <a:ext uri="{FF2B5EF4-FFF2-40B4-BE49-F238E27FC236}">
                <a16:creationId xmlns:a16="http://schemas.microsoft.com/office/drawing/2014/main" id="{DD0318A7-7785-7BC9-B994-9650D7E9DC42}"/>
              </a:ext>
            </a:extLst>
          </p:cNvPr>
          <p:cNvSpPr>
            <a:spLocks noGrp="1"/>
          </p:cNvSpPr>
          <p:nvPr>
            <p:ph type="body" sz="quarter" idx="15" hasCustomPrompt="1"/>
          </p:nvPr>
        </p:nvSpPr>
        <p:spPr>
          <a:xfrm>
            <a:off x="3200214"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Previous konwledge within unit</a:t>
            </a:r>
          </a:p>
        </p:txBody>
      </p:sp>
      <p:sp>
        <p:nvSpPr>
          <p:cNvPr id="11" name="Text Placeholder 8">
            <a:extLst>
              <a:ext uri="{FF2B5EF4-FFF2-40B4-BE49-F238E27FC236}">
                <a16:creationId xmlns:a16="http://schemas.microsoft.com/office/drawing/2014/main" id="{5D5069D8-CA33-74E6-5B30-1A668A499FE7}"/>
              </a:ext>
            </a:extLst>
          </p:cNvPr>
          <p:cNvSpPr>
            <a:spLocks noGrp="1"/>
          </p:cNvSpPr>
          <p:nvPr>
            <p:ph type="body" sz="quarter" idx="16" hasCustomPrompt="1"/>
          </p:nvPr>
        </p:nvSpPr>
        <p:spPr>
          <a:xfrm>
            <a:off x="5401795" y="1430056"/>
            <a:ext cx="1434591" cy="828685"/>
          </a:xfrm>
          <a:prstGeom prst="rect">
            <a:avLst/>
          </a:prstGeom>
        </p:spPr>
        <p:txBody>
          <a:bodyPr anchor="ctr"/>
          <a:lstStyle>
            <a:lvl1pPr algn="l">
              <a:defRPr sz="1100">
                <a:solidFill>
                  <a:schemeClr val="bg1"/>
                </a:solidFill>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Current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lesson</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2" name="Text Placeholder 8">
            <a:extLst>
              <a:ext uri="{FF2B5EF4-FFF2-40B4-BE49-F238E27FC236}">
                <a16:creationId xmlns:a16="http://schemas.microsoft.com/office/drawing/2014/main" id="{E0AB61C3-2532-ED04-BBAB-106198A57168}"/>
              </a:ext>
            </a:extLst>
          </p:cNvPr>
          <p:cNvSpPr>
            <a:spLocks noGrp="1"/>
          </p:cNvSpPr>
          <p:nvPr>
            <p:ph type="body" sz="quarter" idx="17" hasCustomPrompt="1"/>
          </p:nvPr>
        </p:nvSpPr>
        <p:spPr>
          <a:xfrm>
            <a:off x="7603376"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Future knowledge within unit</a:t>
            </a:r>
          </a:p>
        </p:txBody>
      </p:sp>
      <p:sp>
        <p:nvSpPr>
          <p:cNvPr id="13" name="Text Placeholder 8">
            <a:extLst>
              <a:ext uri="{FF2B5EF4-FFF2-40B4-BE49-F238E27FC236}">
                <a16:creationId xmlns:a16="http://schemas.microsoft.com/office/drawing/2014/main" id="{A201B900-628E-C15D-65AE-F9190EAD7D77}"/>
              </a:ext>
            </a:extLst>
          </p:cNvPr>
          <p:cNvSpPr>
            <a:spLocks noGrp="1"/>
          </p:cNvSpPr>
          <p:nvPr>
            <p:ph type="body" sz="quarter" idx="18" hasCustomPrompt="1"/>
          </p:nvPr>
        </p:nvSpPr>
        <p:spPr>
          <a:xfrm>
            <a:off x="9804957" y="1430055"/>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future years</a:t>
            </a:r>
          </a:p>
        </p:txBody>
      </p:sp>
      <p:pic>
        <p:nvPicPr>
          <p:cNvPr id="2" name="Picture 1" descr="A white rectangular sign with red and black text&#10;&#10;Description automatically generated">
            <a:extLst>
              <a:ext uri="{FF2B5EF4-FFF2-40B4-BE49-F238E27FC236}">
                <a16:creationId xmlns:a16="http://schemas.microsoft.com/office/drawing/2014/main" id="{576C8FBC-7149-7635-C725-592927F973B8}"/>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66372" b="10561"/>
          <a:stretch/>
        </p:blipFill>
        <p:spPr bwMode="auto">
          <a:xfrm>
            <a:off x="9486900" y="5868605"/>
            <a:ext cx="2705100" cy="437056"/>
          </a:xfrm>
          <a:prstGeom prst="rect">
            <a:avLst/>
          </a:prstGeom>
          <a:ln>
            <a:noFill/>
          </a:ln>
          <a:extLst>
            <a:ext uri="{53640926-AAD7-44D8-BBD7-CCE9431645EC}">
              <a14:shadowObscured xmlns:a14="http://schemas.microsoft.com/office/drawing/2010/main"/>
            </a:ext>
          </a:extLst>
        </p:spPr>
      </p:pic>
      <p:graphicFrame>
        <p:nvGraphicFramePr>
          <p:cNvPr id="3" name="Table 2">
            <a:extLst>
              <a:ext uri="{FF2B5EF4-FFF2-40B4-BE49-F238E27FC236}">
                <a16:creationId xmlns:a16="http://schemas.microsoft.com/office/drawing/2014/main" id="{D74C111B-ED09-4CD0-924A-589EDBEB67DF}"/>
              </a:ext>
            </a:extLst>
          </p:cNvPr>
          <p:cNvGraphicFramePr>
            <a:graphicFrameLocks noGrp="1"/>
          </p:cNvGraphicFramePr>
          <p:nvPr userDrawn="1"/>
        </p:nvGraphicFramePr>
        <p:xfrm>
          <a:off x="451914" y="5897192"/>
          <a:ext cx="8857132" cy="816938"/>
        </p:xfrm>
        <a:graphic>
          <a:graphicData uri="http://schemas.openxmlformats.org/drawingml/2006/table">
            <a:tbl>
              <a:tblPr firstRow="1" bandRow="1">
                <a:tableStyleId>{5940675A-B579-460E-94D1-54222C63F5DA}</a:tableStyleId>
              </a:tblPr>
              <a:tblGrid>
                <a:gridCol w="2283859">
                  <a:extLst>
                    <a:ext uri="{9D8B030D-6E8A-4147-A177-3AD203B41FA5}">
                      <a16:colId xmlns:a16="http://schemas.microsoft.com/office/drawing/2014/main" val="2548017557"/>
                    </a:ext>
                  </a:extLst>
                </a:gridCol>
                <a:gridCol w="6573273">
                  <a:extLst>
                    <a:ext uri="{9D8B030D-6E8A-4147-A177-3AD203B41FA5}">
                      <a16:colId xmlns:a16="http://schemas.microsoft.com/office/drawing/2014/main" val="2921392234"/>
                    </a:ext>
                  </a:extLst>
                </a:gridCol>
              </a:tblGrid>
              <a:tr h="816938">
                <a:tc>
                  <a:txBody>
                    <a:bodyPr/>
                    <a:lstStyle/>
                    <a:p>
                      <a:pPr algn="ctr"/>
                      <a:r>
                        <a:rPr lang="en-GB" sz="2400" dirty="0"/>
                        <a:t>Key Vocabulary</a:t>
                      </a:r>
                    </a:p>
                  </a:txBody>
                  <a:tcPr anchor="ctr">
                    <a:solidFill>
                      <a:srgbClr val="DFA425"/>
                    </a:solidFill>
                  </a:tcPr>
                </a:tc>
                <a:tc>
                  <a:txBody>
                    <a:bodyPr/>
                    <a:lstStyle/>
                    <a:p>
                      <a:endParaRPr lang="en-GB" dirty="0"/>
                    </a:p>
                  </a:txBody>
                  <a:tcPr/>
                </a:tc>
                <a:extLst>
                  <a:ext uri="{0D108BD9-81ED-4DB2-BD59-A6C34878D82A}">
                    <a16:rowId xmlns:a16="http://schemas.microsoft.com/office/drawing/2014/main" val="2084205531"/>
                  </a:ext>
                </a:extLst>
              </a:tr>
            </a:tbl>
          </a:graphicData>
        </a:graphic>
      </p:graphicFrame>
      <p:sp>
        <p:nvSpPr>
          <p:cNvPr id="14" name="Text Placeholder 8">
            <a:extLst>
              <a:ext uri="{FF2B5EF4-FFF2-40B4-BE49-F238E27FC236}">
                <a16:creationId xmlns:a16="http://schemas.microsoft.com/office/drawing/2014/main" id="{03338BE5-AE63-4226-A12E-56AAD9B617A7}"/>
              </a:ext>
            </a:extLst>
          </p:cNvPr>
          <p:cNvSpPr>
            <a:spLocks noGrp="1"/>
          </p:cNvSpPr>
          <p:nvPr>
            <p:ph type="body" sz="quarter" idx="19" hasCustomPrompt="1"/>
          </p:nvPr>
        </p:nvSpPr>
        <p:spPr>
          <a:xfrm>
            <a:off x="2826559" y="5924305"/>
            <a:ext cx="6425596" cy="713525"/>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List any key vocabulary for the lesson here.</a:t>
            </a:r>
          </a:p>
        </p:txBody>
      </p:sp>
    </p:spTree>
    <p:extLst>
      <p:ext uri="{BB962C8B-B14F-4D97-AF65-F5344CB8AC3E}">
        <p14:creationId xmlns:p14="http://schemas.microsoft.com/office/powerpoint/2010/main" val="1119111873"/>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 2">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432ACC6-F95F-D3C6-0448-ECB66B91F2E5}"/>
              </a:ext>
            </a:extLst>
          </p:cNvPr>
          <p:cNvGraphicFramePr>
            <a:graphicFrameLocks noGrp="1"/>
          </p:cNvGraphicFramePr>
          <p:nvPr userDrawn="1"/>
        </p:nvGraphicFramePr>
        <p:xfrm>
          <a:off x="489090" y="2843900"/>
          <a:ext cx="11260296" cy="3322169"/>
        </p:xfrm>
        <a:graphic>
          <a:graphicData uri="http://schemas.openxmlformats.org/drawingml/2006/table">
            <a:tbl>
              <a:tblPr firstRow="1" bandRow="1"/>
              <a:tblGrid>
                <a:gridCol w="5630148">
                  <a:extLst>
                    <a:ext uri="{9D8B030D-6E8A-4147-A177-3AD203B41FA5}">
                      <a16:colId xmlns:a16="http://schemas.microsoft.com/office/drawing/2014/main" val="3055104067"/>
                    </a:ext>
                  </a:extLst>
                </a:gridCol>
                <a:gridCol w="5630148">
                  <a:extLst>
                    <a:ext uri="{9D8B030D-6E8A-4147-A177-3AD203B41FA5}">
                      <a16:colId xmlns:a16="http://schemas.microsoft.com/office/drawing/2014/main" val="182607559"/>
                    </a:ext>
                  </a:extLst>
                </a:gridCol>
              </a:tblGrid>
              <a:tr h="26304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Today we will master…</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dirty="0"/>
                    </a:p>
                  </a:txBody>
                  <a:tcPr/>
                </a:tc>
                <a:extLst>
                  <a:ext uri="{0D108BD9-81ED-4DB2-BD59-A6C34878D82A}">
                    <a16:rowId xmlns:a16="http://schemas.microsoft.com/office/drawing/2014/main" val="2838348340"/>
                  </a:ext>
                </a:extLst>
              </a:tr>
              <a:tr h="53916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endParaRPr lang="en-GB" sz="2400" b="0" i="0" u="none" strike="noStrike" kern="1200" noProof="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endParaRPr lang="en-GB" dirty="0"/>
                    </a:p>
                  </a:txBody>
                  <a:tcPr/>
                </a:tc>
                <a:extLst>
                  <a:ext uri="{0D108BD9-81ED-4DB2-BD59-A6C34878D82A}">
                    <a16:rowId xmlns:a16="http://schemas.microsoft.com/office/drawing/2014/main" val="1265835127"/>
                  </a:ext>
                </a:extLst>
              </a:tr>
              <a:tr h="0">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We will do this by…</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a:p>
                  </a:txBody>
                  <a:tcPr/>
                </a:tc>
                <a:extLst>
                  <a:ext uri="{0D108BD9-81ED-4DB2-BD59-A6C34878D82A}">
                    <a16:rowId xmlns:a16="http://schemas.microsoft.com/office/drawing/2014/main" val="3487883891"/>
                  </a:ext>
                </a:extLst>
              </a:tr>
              <a:tr h="53916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Knowing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Applying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extLst>
                  <a:ext uri="{0D108BD9-81ED-4DB2-BD59-A6C34878D82A}">
                    <a16:rowId xmlns:a16="http://schemas.microsoft.com/office/drawing/2014/main" val="361153910"/>
                  </a:ext>
                </a:extLst>
              </a:tr>
              <a:tr h="132944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l"/>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lvl="0" algn="l">
                        <a:lnSpc>
                          <a:spcPct val="100000"/>
                        </a:lnSpc>
                        <a:spcBef>
                          <a:spcPts val="0"/>
                        </a:spcBef>
                        <a:spcAft>
                          <a:spcPts val="0"/>
                        </a:spcAft>
                        <a:buNone/>
                      </a:pPr>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6212710"/>
                  </a:ext>
                </a:extLst>
              </a:tr>
            </a:tbl>
          </a:graphicData>
        </a:graphic>
      </p:graphicFrame>
      <p:graphicFrame>
        <p:nvGraphicFramePr>
          <p:cNvPr id="5" name="Diagram 4">
            <a:extLst>
              <a:ext uri="{FF2B5EF4-FFF2-40B4-BE49-F238E27FC236}">
                <a16:creationId xmlns:a16="http://schemas.microsoft.com/office/drawing/2014/main" id="{25531FE3-A38A-5B68-E347-05BA2025D917}"/>
              </a:ext>
            </a:extLst>
          </p:cNvPr>
          <p:cNvGraphicFramePr/>
          <p:nvPr userDrawn="1"/>
        </p:nvGraphicFramePr>
        <p:xfrm>
          <a:off x="489090" y="930344"/>
          <a:ext cx="11213820" cy="1838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8">
            <a:extLst>
              <a:ext uri="{FF2B5EF4-FFF2-40B4-BE49-F238E27FC236}">
                <a16:creationId xmlns:a16="http://schemas.microsoft.com/office/drawing/2014/main" id="{A2AB6DCD-7AF8-B787-81A2-AEDC4C3940C9}"/>
              </a:ext>
            </a:extLst>
          </p:cNvPr>
          <p:cNvSpPr>
            <a:spLocks noGrp="1"/>
          </p:cNvSpPr>
          <p:nvPr>
            <p:ph type="body" sz="quarter" idx="11" hasCustomPrompt="1"/>
          </p:nvPr>
        </p:nvSpPr>
        <p:spPr>
          <a:xfrm>
            <a:off x="535272" y="3335079"/>
            <a:ext cx="11167638" cy="491180"/>
          </a:xfrm>
          <a:prstGeom prst="rect">
            <a:avLst/>
          </a:prstGeom>
        </p:spPr>
        <p:txBody>
          <a:bodyPr anchor="t"/>
          <a:lstStyle>
            <a:lvl1pPr algn="ctr">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mastery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statement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7" name="Text Placeholder 8">
            <a:extLst>
              <a:ext uri="{FF2B5EF4-FFF2-40B4-BE49-F238E27FC236}">
                <a16:creationId xmlns:a16="http://schemas.microsoft.com/office/drawing/2014/main" id="{1647C475-6F31-E71C-43C6-6717DAD7473C}"/>
              </a:ext>
            </a:extLst>
          </p:cNvPr>
          <p:cNvSpPr>
            <a:spLocks noGrp="1"/>
          </p:cNvSpPr>
          <p:nvPr>
            <p:ph type="body" sz="quarter" idx="12" hasCustomPrompt="1"/>
          </p:nvPr>
        </p:nvSpPr>
        <p:spPr>
          <a:xfrm>
            <a:off x="535273" y="4882390"/>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What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do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need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8" name="Text Placeholder 8">
            <a:extLst>
              <a:ext uri="{FF2B5EF4-FFF2-40B4-BE49-F238E27FC236}">
                <a16:creationId xmlns:a16="http://schemas.microsoft.com/office/drawing/2014/main" id="{1D2D5207-F211-8DF0-4827-E03475411BD9}"/>
              </a:ext>
            </a:extLst>
          </p:cNvPr>
          <p:cNvSpPr>
            <a:spLocks noGrp="1"/>
          </p:cNvSpPr>
          <p:nvPr>
            <p:ph type="body" sz="quarter" idx="13" hasCustomPrompt="1"/>
          </p:nvPr>
        </p:nvSpPr>
        <p:spPr>
          <a:xfrm>
            <a:off x="6198826" y="4882390"/>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will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apply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this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9" name="Text Placeholder 8">
            <a:extLst>
              <a:ext uri="{FF2B5EF4-FFF2-40B4-BE49-F238E27FC236}">
                <a16:creationId xmlns:a16="http://schemas.microsoft.com/office/drawing/2014/main" id="{2F0245D8-DF86-7B27-ADD1-A556E632A5DB}"/>
              </a:ext>
            </a:extLst>
          </p:cNvPr>
          <p:cNvSpPr>
            <a:spLocks noGrp="1"/>
          </p:cNvSpPr>
          <p:nvPr>
            <p:ph type="body" sz="quarter" idx="14" hasCustomPrompt="1"/>
          </p:nvPr>
        </p:nvSpPr>
        <p:spPr>
          <a:xfrm>
            <a:off x="1016318" y="14347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previous years</a:t>
            </a:r>
          </a:p>
        </p:txBody>
      </p:sp>
      <p:sp>
        <p:nvSpPr>
          <p:cNvPr id="10" name="Text Placeholder 8">
            <a:extLst>
              <a:ext uri="{FF2B5EF4-FFF2-40B4-BE49-F238E27FC236}">
                <a16:creationId xmlns:a16="http://schemas.microsoft.com/office/drawing/2014/main" id="{DD0318A7-7785-7BC9-B994-9650D7E9DC42}"/>
              </a:ext>
            </a:extLst>
          </p:cNvPr>
          <p:cNvSpPr>
            <a:spLocks noGrp="1"/>
          </p:cNvSpPr>
          <p:nvPr>
            <p:ph type="body" sz="quarter" idx="15" hasCustomPrompt="1"/>
          </p:nvPr>
        </p:nvSpPr>
        <p:spPr>
          <a:xfrm>
            <a:off x="3200214"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Previous konwledge within unit</a:t>
            </a:r>
          </a:p>
        </p:txBody>
      </p:sp>
      <p:sp>
        <p:nvSpPr>
          <p:cNvPr id="11" name="Text Placeholder 8">
            <a:extLst>
              <a:ext uri="{FF2B5EF4-FFF2-40B4-BE49-F238E27FC236}">
                <a16:creationId xmlns:a16="http://schemas.microsoft.com/office/drawing/2014/main" id="{5D5069D8-CA33-74E6-5B30-1A668A499FE7}"/>
              </a:ext>
            </a:extLst>
          </p:cNvPr>
          <p:cNvSpPr>
            <a:spLocks noGrp="1"/>
          </p:cNvSpPr>
          <p:nvPr>
            <p:ph type="body" sz="quarter" idx="16" hasCustomPrompt="1"/>
          </p:nvPr>
        </p:nvSpPr>
        <p:spPr>
          <a:xfrm>
            <a:off x="5401795" y="1430056"/>
            <a:ext cx="1434591" cy="828685"/>
          </a:xfrm>
          <a:prstGeom prst="rect">
            <a:avLst/>
          </a:prstGeom>
        </p:spPr>
        <p:txBody>
          <a:bodyPr anchor="ctr"/>
          <a:lstStyle>
            <a:lvl1pPr algn="l">
              <a:defRPr sz="1100">
                <a:solidFill>
                  <a:schemeClr val="bg1"/>
                </a:solidFill>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Current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lesson</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2" name="Text Placeholder 8">
            <a:extLst>
              <a:ext uri="{FF2B5EF4-FFF2-40B4-BE49-F238E27FC236}">
                <a16:creationId xmlns:a16="http://schemas.microsoft.com/office/drawing/2014/main" id="{E0AB61C3-2532-ED04-BBAB-106198A57168}"/>
              </a:ext>
            </a:extLst>
          </p:cNvPr>
          <p:cNvSpPr>
            <a:spLocks noGrp="1"/>
          </p:cNvSpPr>
          <p:nvPr>
            <p:ph type="body" sz="quarter" idx="17" hasCustomPrompt="1"/>
          </p:nvPr>
        </p:nvSpPr>
        <p:spPr>
          <a:xfrm>
            <a:off x="7603376"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Future knowledge within unit</a:t>
            </a:r>
          </a:p>
        </p:txBody>
      </p:sp>
      <p:sp>
        <p:nvSpPr>
          <p:cNvPr id="13" name="Text Placeholder 8">
            <a:extLst>
              <a:ext uri="{FF2B5EF4-FFF2-40B4-BE49-F238E27FC236}">
                <a16:creationId xmlns:a16="http://schemas.microsoft.com/office/drawing/2014/main" id="{A201B900-628E-C15D-65AE-F9190EAD7D77}"/>
              </a:ext>
            </a:extLst>
          </p:cNvPr>
          <p:cNvSpPr>
            <a:spLocks noGrp="1"/>
          </p:cNvSpPr>
          <p:nvPr>
            <p:ph type="body" sz="quarter" idx="18" hasCustomPrompt="1"/>
          </p:nvPr>
        </p:nvSpPr>
        <p:spPr>
          <a:xfrm>
            <a:off x="9804957" y="1430055"/>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future years</a:t>
            </a:r>
          </a:p>
        </p:txBody>
      </p:sp>
      <p:pic>
        <p:nvPicPr>
          <p:cNvPr id="2" name="Picture 1" descr="A white rectangular sign with red and black text&#10;&#10;Description automatically generated">
            <a:extLst>
              <a:ext uri="{FF2B5EF4-FFF2-40B4-BE49-F238E27FC236}">
                <a16:creationId xmlns:a16="http://schemas.microsoft.com/office/drawing/2014/main" id="{576C8FBC-7149-7635-C725-592927F973B8}"/>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66372" b="10561"/>
          <a:stretch/>
        </p:blipFill>
        <p:spPr bwMode="auto">
          <a:xfrm>
            <a:off x="4673111" y="6241555"/>
            <a:ext cx="2845777" cy="4597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71864078"/>
      </p:ext>
    </p:extLst>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ocabulary Slide">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07FE914-DE2D-5F2C-728D-A40F1190A697}"/>
              </a:ext>
            </a:extLst>
          </p:cNvPr>
          <p:cNvGraphicFramePr>
            <a:graphicFrameLocks noGrp="1"/>
          </p:cNvGraphicFramePr>
          <p:nvPr userDrawn="1"/>
        </p:nvGraphicFramePr>
        <p:xfrm>
          <a:off x="563655" y="1755423"/>
          <a:ext cx="11175917" cy="933133"/>
        </p:xfrm>
        <a:graphic>
          <a:graphicData uri="http://schemas.openxmlformats.org/drawingml/2006/table">
            <a:tbl>
              <a:tblPr firstRow="1" firstCol="1" bandRow="1"/>
              <a:tblGrid>
                <a:gridCol w="3103295">
                  <a:extLst>
                    <a:ext uri="{9D8B030D-6E8A-4147-A177-3AD203B41FA5}">
                      <a16:colId xmlns:a16="http://schemas.microsoft.com/office/drawing/2014/main" val="824665399"/>
                    </a:ext>
                  </a:extLst>
                </a:gridCol>
                <a:gridCol w="8072622">
                  <a:extLst>
                    <a:ext uri="{9D8B030D-6E8A-4147-A177-3AD203B41FA5}">
                      <a16:colId xmlns:a16="http://schemas.microsoft.com/office/drawing/2014/main" val="2599913486"/>
                    </a:ext>
                  </a:extLst>
                </a:gridCol>
              </a:tblGrid>
              <a:tr h="933133">
                <a:tc>
                  <a:txBody>
                    <a:bodyPr/>
                    <a:lstStyle/>
                    <a:p>
                      <a:endParaRPr lang="en-GB" sz="3200" dirty="0">
                        <a:effectLst/>
                        <a:latin typeface="+mj-lt"/>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3600" kern="1200" dirty="0">
                        <a:solidFill>
                          <a:srgbClr val="000000"/>
                        </a:solidFill>
                        <a:effectLst/>
                        <a:latin typeface="+mj-lt"/>
                        <a:ea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4375668"/>
                  </a:ext>
                </a:extLst>
              </a:tr>
            </a:tbl>
          </a:graphicData>
        </a:graphic>
      </p:graphicFrame>
      <p:graphicFrame>
        <p:nvGraphicFramePr>
          <p:cNvPr id="4" name="Table 3">
            <a:extLst>
              <a:ext uri="{FF2B5EF4-FFF2-40B4-BE49-F238E27FC236}">
                <a16:creationId xmlns:a16="http://schemas.microsoft.com/office/drawing/2014/main" id="{1B2AA7E9-2CA2-B5CA-97C6-9840506758DC}"/>
              </a:ext>
            </a:extLst>
          </p:cNvPr>
          <p:cNvGraphicFramePr>
            <a:graphicFrameLocks noGrp="1"/>
          </p:cNvGraphicFramePr>
          <p:nvPr userDrawn="1"/>
        </p:nvGraphicFramePr>
        <p:xfrm>
          <a:off x="563655" y="3009928"/>
          <a:ext cx="11175916" cy="3322907"/>
        </p:xfrm>
        <a:graphic>
          <a:graphicData uri="http://schemas.openxmlformats.org/drawingml/2006/table">
            <a:tbl>
              <a:tblPr firstRow="1" firstCol="1" bandRow="1"/>
              <a:tblGrid>
                <a:gridCol w="11175916">
                  <a:extLst>
                    <a:ext uri="{9D8B030D-6E8A-4147-A177-3AD203B41FA5}">
                      <a16:colId xmlns:a16="http://schemas.microsoft.com/office/drawing/2014/main" val="824665399"/>
                    </a:ext>
                  </a:extLst>
                </a:gridCol>
              </a:tblGrid>
              <a:tr h="406762">
                <a:tc>
                  <a:txBody>
                    <a:bodyPr/>
                    <a:lstStyle/>
                    <a:p>
                      <a:pPr marL="22225">
                        <a:spcAft>
                          <a:spcPts val="0"/>
                        </a:spcAft>
                      </a:pPr>
                      <a:r>
                        <a:rPr lang="en-GB" sz="2800" dirty="0">
                          <a:effectLst/>
                          <a:latin typeface="Calibri Light" panose="020F0302020204030204" pitchFamily="34" charset="0"/>
                          <a:ea typeface="Arial" panose="020B0604020202020204" pitchFamily="34" charset="0"/>
                          <a:cs typeface="Calibri Light" panose="020F0302020204030204" pitchFamily="34" charset="0"/>
                        </a:rPr>
                        <a:t>Which is the correct use of the word?</a:t>
                      </a:r>
                      <a:endParaRPr lang="en-GB" sz="2800" baseline="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84375668"/>
                  </a:ext>
                </a:extLst>
              </a:tr>
              <a:tr h="2896187">
                <a:tc>
                  <a:txBody>
                    <a:bodyPr/>
                    <a:lstStyle/>
                    <a:p>
                      <a:pPr marL="479425"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lang="en-GB" sz="280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7977533"/>
                  </a:ext>
                </a:extLst>
              </a:tr>
            </a:tbl>
          </a:graphicData>
        </a:graphic>
      </p:graphicFrame>
      <p:sp>
        <p:nvSpPr>
          <p:cNvPr id="7" name="Text Placeholder 8">
            <a:extLst>
              <a:ext uri="{FF2B5EF4-FFF2-40B4-BE49-F238E27FC236}">
                <a16:creationId xmlns:a16="http://schemas.microsoft.com/office/drawing/2014/main" id="{F9C0E243-AB2A-3FB7-25BA-92C7062C6A71}"/>
              </a:ext>
            </a:extLst>
          </p:cNvPr>
          <p:cNvSpPr>
            <a:spLocks noGrp="1"/>
          </p:cNvSpPr>
          <p:nvPr>
            <p:ph type="body" sz="quarter" idx="11" hasCustomPrompt="1"/>
          </p:nvPr>
        </p:nvSpPr>
        <p:spPr>
          <a:xfrm>
            <a:off x="6635578" y="1157260"/>
            <a:ext cx="5110686" cy="491180"/>
          </a:xfrm>
          <a:prstGeom prst="rect">
            <a:avLst/>
          </a:prstGeom>
        </p:spPr>
        <p:txBody>
          <a:bodyPr anchor="t"/>
          <a:lstStyle>
            <a:lvl1pPr algn="r">
              <a:defRPr sz="4000" b="1">
                <a:solidFill>
                  <a:srgbClr val="E0093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keyword</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8" name="Text Placeholder 8">
            <a:extLst>
              <a:ext uri="{FF2B5EF4-FFF2-40B4-BE49-F238E27FC236}">
                <a16:creationId xmlns:a16="http://schemas.microsoft.com/office/drawing/2014/main" id="{3076954B-8649-83F0-860F-F397531879A8}"/>
              </a:ext>
            </a:extLst>
          </p:cNvPr>
          <p:cNvSpPr>
            <a:spLocks noGrp="1"/>
          </p:cNvSpPr>
          <p:nvPr>
            <p:ph type="body" sz="quarter" idx="12" hasCustomPrompt="1"/>
          </p:nvPr>
        </p:nvSpPr>
        <p:spPr>
          <a:xfrm>
            <a:off x="671383" y="1827934"/>
            <a:ext cx="2912076" cy="491180"/>
          </a:xfrm>
          <a:prstGeom prst="rect">
            <a:avLst/>
          </a:prstGeom>
        </p:spPr>
        <p:txBody>
          <a:bodyPr anchor="t"/>
          <a:lstStyle>
            <a:lvl1pPr algn="l">
              <a:defRPr sz="1600" b="1">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keyword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9" name="Text Placeholder 8">
            <a:extLst>
              <a:ext uri="{FF2B5EF4-FFF2-40B4-BE49-F238E27FC236}">
                <a16:creationId xmlns:a16="http://schemas.microsoft.com/office/drawing/2014/main" id="{2D7F2787-62A7-22D5-2460-AF5314A94B5E}"/>
              </a:ext>
            </a:extLst>
          </p:cNvPr>
          <p:cNvSpPr>
            <a:spLocks noGrp="1"/>
          </p:cNvSpPr>
          <p:nvPr>
            <p:ph type="body" sz="quarter" idx="13" hasCustomPrompt="1"/>
          </p:nvPr>
        </p:nvSpPr>
        <p:spPr>
          <a:xfrm>
            <a:off x="3737153" y="1824127"/>
            <a:ext cx="7848724" cy="770792"/>
          </a:xfrm>
          <a:prstGeom prst="rect">
            <a:avLst/>
          </a:prstGeom>
        </p:spPr>
        <p:txBody>
          <a:bodyPr anchor="t"/>
          <a:lstStyle>
            <a:lvl1pPr algn="l">
              <a:defRPr sz="1600" b="0">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definition</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0" name="Text Placeholder 8">
            <a:extLst>
              <a:ext uri="{FF2B5EF4-FFF2-40B4-BE49-F238E27FC236}">
                <a16:creationId xmlns:a16="http://schemas.microsoft.com/office/drawing/2014/main" id="{CB06B916-2A3A-3C25-C20C-0E288FFBFAAE}"/>
              </a:ext>
            </a:extLst>
          </p:cNvPr>
          <p:cNvSpPr>
            <a:spLocks noGrp="1"/>
          </p:cNvSpPr>
          <p:nvPr>
            <p:ph type="body" sz="quarter" idx="14" hasCustomPrompt="1"/>
          </p:nvPr>
        </p:nvSpPr>
        <p:spPr>
          <a:xfrm>
            <a:off x="671383" y="3521120"/>
            <a:ext cx="10956962" cy="2747795"/>
          </a:xfrm>
          <a:prstGeom prst="rect">
            <a:avLst/>
          </a:prstGeom>
        </p:spPr>
        <p:txBody>
          <a:bodyPr anchor="t"/>
          <a:lstStyle>
            <a:lvl1pPr algn="l">
              <a:defRPr sz="2400" b="0" baseline="0">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3 multiple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choice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sentences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using</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should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use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correctly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but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have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different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meanings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Move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red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circle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correct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answer</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when</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you</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have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completed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sentences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Tree>
    <p:extLst>
      <p:ext uri="{BB962C8B-B14F-4D97-AF65-F5344CB8AC3E}">
        <p14:creationId xmlns:p14="http://schemas.microsoft.com/office/powerpoint/2010/main" val="32380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1"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childTnLst>
                </p:cTn>
              </p:par>
            </p:tnLst>
          </p:tmpl>
        </p:tmplLst>
      </p:bldP>
      <p:bldP spid="9" grpId="0" build="p">
        <p:tmplLst>
          <p:tmpl lvl="1">
            <p:tnLst>
              <p:par>
                <p:cTn presetID="1"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childTnLst>
                </p:cTn>
              </p:par>
            </p:tnLst>
          </p:tmpl>
        </p:tmplLst>
      </p:bldP>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eneral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4186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o Now">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DA1BF7-F256-40E7-AB66-DBD36374F29D}"/>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Final check for understanding</a:t>
            </a:r>
          </a:p>
        </p:txBody>
      </p:sp>
    </p:spTree>
    <p:extLst>
      <p:ext uri="{BB962C8B-B14F-4D97-AF65-F5344CB8AC3E}">
        <p14:creationId xmlns:p14="http://schemas.microsoft.com/office/powerpoint/2010/main" val="1595287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PSH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81DD1-C852-43FE-97B2-E9F6F82A9918}"/>
              </a:ext>
            </a:extLst>
          </p:cNvPr>
          <p:cNvSpPr>
            <a:spLocks noGrp="1"/>
          </p:cNvSpPr>
          <p:nvPr>
            <p:ph type="ctrTitle"/>
          </p:nvPr>
        </p:nvSpPr>
        <p:spPr>
          <a:xfrm>
            <a:off x="1524001" y="1122363"/>
            <a:ext cx="10061543" cy="1064656"/>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1044641A-8993-473E-BF51-98F9DC5781F6}"/>
              </a:ext>
            </a:extLst>
          </p:cNvPr>
          <p:cNvSpPr>
            <a:spLocks noGrp="1"/>
          </p:cNvSpPr>
          <p:nvPr>
            <p:ph type="subTitle" idx="1"/>
          </p:nvPr>
        </p:nvSpPr>
        <p:spPr>
          <a:xfrm>
            <a:off x="1524001" y="2385555"/>
            <a:ext cx="10061543" cy="405295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pic>
        <p:nvPicPr>
          <p:cNvPr id="10" name="Picture 9">
            <a:extLst>
              <a:ext uri="{FF2B5EF4-FFF2-40B4-BE49-F238E27FC236}">
                <a16:creationId xmlns:a16="http://schemas.microsoft.com/office/drawing/2014/main" id="{13CE6B7E-3DAE-4A07-AA4B-E15E28E707A5}"/>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tretch>
            <a:fillRect/>
          </a:stretch>
        </p:blipFill>
        <p:spPr>
          <a:xfrm>
            <a:off x="-1847892" y="3931141"/>
            <a:ext cx="4383703" cy="4197578"/>
          </a:xfrm>
          <a:prstGeom prst="rect">
            <a:avLst/>
          </a:prstGeom>
        </p:spPr>
      </p:pic>
      <p:pic>
        <p:nvPicPr>
          <p:cNvPr id="5" name="Picture 4">
            <a:extLst>
              <a:ext uri="{FF2B5EF4-FFF2-40B4-BE49-F238E27FC236}">
                <a16:creationId xmlns:a16="http://schemas.microsoft.com/office/drawing/2014/main" id="{DF55F14B-553B-4AED-8DB6-3A52C412D50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975541" y="158166"/>
            <a:ext cx="751671" cy="751670"/>
          </a:xfrm>
          <a:prstGeom prst="rect">
            <a:avLst/>
          </a:prstGeom>
        </p:spPr>
      </p:pic>
      <p:pic>
        <p:nvPicPr>
          <p:cNvPr id="8" name="Picture 7" descr="A picture containing logo&#10;&#10;Description automatically generated">
            <a:extLst>
              <a:ext uri="{FF2B5EF4-FFF2-40B4-BE49-F238E27FC236}">
                <a16:creationId xmlns:a16="http://schemas.microsoft.com/office/drawing/2014/main" id="{281CCC5A-B1CF-429A-BCF1-6CBCDCCAA0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27210" y="181290"/>
            <a:ext cx="2298895" cy="714635"/>
          </a:xfrm>
          <a:prstGeom prst="rect">
            <a:avLst/>
          </a:prstGeom>
        </p:spPr>
      </p:pic>
    </p:spTree>
    <p:extLst>
      <p:ext uri="{BB962C8B-B14F-4D97-AF65-F5344CB8AC3E}">
        <p14:creationId xmlns:p14="http://schemas.microsoft.com/office/powerpoint/2010/main" val="1487537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39DC5-3849-B74A-8AD8-E192C17F481A}"/>
              </a:ext>
            </a:extLst>
          </p:cNvPr>
          <p:cNvSpPr>
            <a:spLocks noGrp="1"/>
          </p:cNvSpPr>
          <p:nvPr>
            <p:ph type="title"/>
          </p:nvPr>
        </p:nvSpPr>
        <p:spPr>
          <a:xfrm>
            <a:off x="838200" y="365126"/>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643707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9438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SF - full colour_4">
    <p:bg>
      <p:bgPr>
        <a:solidFill>
          <a:schemeClr val="accent3"/>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EA7040-942A-80AB-88E8-55F2BA5DAA95}"/>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solidFill>
                  <a:schemeClr val="bg1"/>
                </a:solidFill>
              </a:defRPr>
            </a:lvl1pPr>
          </a:lstStyle>
          <a:p>
            <a:pPr lvl="0"/>
            <a:endParaRPr lang="en-US"/>
          </a:p>
        </p:txBody>
      </p:sp>
      <p:sp>
        <p:nvSpPr>
          <p:cNvPr id="10" name="Title 1">
            <a:extLst>
              <a:ext uri="{FF2B5EF4-FFF2-40B4-BE49-F238E27FC236}">
                <a16:creationId xmlns:a16="http://schemas.microsoft.com/office/drawing/2014/main" id="{B5450C8C-1608-E58A-A1BC-4FC4D6E7EA2C}"/>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
        <p:nvSpPr>
          <p:cNvPr id="2" name="Slide Number Placeholder 5">
            <a:extLst>
              <a:ext uri="{FF2B5EF4-FFF2-40B4-BE49-F238E27FC236}">
                <a16:creationId xmlns:a16="http://schemas.microsoft.com/office/drawing/2014/main" id="{077F33D3-5CA6-818E-0A86-33AB9753A629}"/>
              </a:ext>
            </a:extLst>
          </p:cNvPr>
          <p:cNvSpPr>
            <a:spLocks noGrp="1"/>
          </p:cNvSpPr>
          <p:nvPr>
            <p:ph type="sldNum" sz="quarter" idx="4"/>
          </p:nvPr>
        </p:nvSpPr>
        <p:spPr>
          <a:xfrm>
            <a:off x="9154567" y="6411311"/>
            <a:ext cx="2743200" cy="365125"/>
          </a:xfrm>
          <a:prstGeom prst="rect">
            <a:avLst/>
          </a:prstGeom>
        </p:spPr>
        <p:txBody>
          <a:bodyPr vert="horz" lIns="91440" tIns="45720" rIns="91440" bIns="45720" rtlCol="0" anchor="ctr"/>
          <a:lstStyle>
            <a:lvl1pPr algn="r">
              <a:defRPr sz="1083">
                <a:solidFill>
                  <a:schemeClr val="bg1"/>
                </a:solidFill>
                <a:latin typeface="Century Gothic" panose="020B0502020202020204" pitchFamily="34" charset="0"/>
              </a:defRPr>
            </a:lvl1pPr>
          </a:lstStyle>
          <a:p>
            <a:r>
              <a:rPr lang="en-GB"/>
              <a:t>© PSHE Association 2024</a:t>
            </a:r>
          </a:p>
        </p:txBody>
      </p:sp>
      <p:pic>
        <p:nvPicPr>
          <p:cNvPr id="4" name="Picture 3" descr="A close-up of a logo&#10;&#10;Description automatically generated">
            <a:extLst>
              <a:ext uri="{FF2B5EF4-FFF2-40B4-BE49-F238E27FC236}">
                <a16:creationId xmlns:a16="http://schemas.microsoft.com/office/drawing/2014/main" id="{0E0E0E95-35E5-12F9-827A-2C44219968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58558" y="349231"/>
            <a:ext cx="1820790" cy="301845"/>
          </a:xfrm>
          <a:prstGeom prst="rect">
            <a:avLst/>
          </a:prstGeom>
        </p:spPr>
      </p:pic>
    </p:spTree>
    <p:extLst>
      <p:ext uri="{BB962C8B-B14F-4D97-AF65-F5344CB8AC3E}">
        <p14:creationId xmlns:p14="http://schemas.microsoft.com/office/powerpoint/2010/main" val="1023601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SF - plain whit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C8D52-B310-B426-CA75-DA7EB0182F1B}"/>
              </a:ext>
            </a:extLst>
          </p:cNvPr>
          <p:cNvSpPr>
            <a:spLocks noGrp="1"/>
          </p:cNvSpPr>
          <p:nvPr>
            <p:ph type="title" hasCustomPrompt="1"/>
          </p:nvPr>
        </p:nvSpPr>
        <p:spPr>
          <a:xfrm>
            <a:off x="287498" y="543878"/>
            <a:ext cx="9538394"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
        <p:nvSpPr>
          <p:cNvPr id="5" name="Slide Number Placeholder 5">
            <a:extLst>
              <a:ext uri="{FF2B5EF4-FFF2-40B4-BE49-F238E27FC236}">
                <a16:creationId xmlns:a16="http://schemas.microsoft.com/office/drawing/2014/main" id="{958A4896-A8F8-0D7A-AE31-BEA33E1F14B1}"/>
              </a:ext>
            </a:extLst>
          </p:cNvPr>
          <p:cNvSpPr>
            <a:spLocks noGrp="1"/>
          </p:cNvSpPr>
          <p:nvPr>
            <p:ph type="sldNum" sz="quarter" idx="4"/>
          </p:nvPr>
        </p:nvSpPr>
        <p:spPr>
          <a:xfrm>
            <a:off x="9154567" y="6411311"/>
            <a:ext cx="2743200" cy="365125"/>
          </a:xfrm>
          <a:prstGeom prst="rect">
            <a:avLst/>
          </a:prstGeom>
        </p:spPr>
        <p:txBody>
          <a:bodyPr vert="horz" lIns="91440" tIns="45720" rIns="91440" bIns="45720" rtlCol="0" anchor="ctr"/>
          <a:lstStyle>
            <a:lvl1pPr algn="r">
              <a:defRPr sz="1083">
                <a:solidFill>
                  <a:schemeClr val="tx1">
                    <a:lumMod val="50000"/>
                    <a:lumOff val="50000"/>
                  </a:schemeClr>
                </a:solidFill>
                <a:latin typeface="Century Gothic" panose="020B0502020202020204" pitchFamily="34" charset="0"/>
              </a:defRPr>
            </a:lvl1pPr>
          </a:lstStyle>
          <a:p>
            <a:r>
              <a:rPr lang="en-GB"/>
              <a:t>© PSHE Association 2024</a:t>
            </a:r>
          </a:p>
        </p:txBody>
      </p:sp>
      <p:pic>
        <p:nvPicPr>
          <p:cNvPr id="6" name="Google Shape;109;p36">
            <a:extLst>
              <a:ext uri="{FF2B5EF4-FFF2-40B4-BE49-F238E27FC236}">
                <a16:creationId xmlns:a16="http://schemas.microsoft.com/office/drawing/2014/main" id="{E401EC68-85B4-3C77-2F17-799936FA93CA}"/>
              </a:ext>
            </a:extLst>
          </p:cNvPr>
          <p:cNvPicPr preferRelativeResize="0"/>
          <p:nvPr userDrawn="1"/>
        </p:nvPicPr>
        <p:blipFill rotWithShape="1">
          <a:blip r:embed="rId2" cstate="screen">
            <a:alphaModFix/>
            <a:extLst>
              <a:ext uri="{28A0092B-C50C-407E-A947-70E740481C1C}">
                <a14:useLocalDpi xmlns:a14="http://schemas.microsoft.com/office/drawing/2010/main"/>
              </a:ext>
            </a:extLst>
          </a:blip>
          <a:srcRect/>
          <a:stretch/>
        </p:blipFill>
        <p:spPr>
          <a:xfrm>
            <a:off x="9958559" y="336172"/>
            <a:ext cx="1820789" cy="301845"/>
          </a:xfrm>
          <a:prstGeom prst="rect">
            <a:avLst/>
          </a:prstGeom>
          <a:noFill/>
          <a:ln>
            <a:noFill/>
          </a:ln>
        </p:spPr>
      </p:pic>
    </p:spTree>
    <p:extLst>
      <p:ext uri="{BB962C8B-B14F-4D97-AF65-F5344CB8AC3E}">
        <p14:creationId xmlns:p14="http://schemas.microsoft.com/office/powerpoint/2010/main" val="177761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SF - full colour_1">
    <p:bg>
      <p:bgPr>
        <a:solidFill>
          <a:schemeClr val="accent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3228F97-7E30-304E-B8DE-DCC8945502FF}"/>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tx1"/>
                </a:solidFill>
              </a:defRPr>
            </a:lvl1pPr>
          </a:lstStyle>
          <a:p>
            <a:r>
              <a:rPr lang="en-GB"/>
              <a:t>Slide Title </a:t>
            </a:r>
            <a:endParaRPr lang="en-US"/>
          </a:p>
        </p:txBody>
      </p:sp>
      <p:sp>
        <p:nvSpPr>
          <p:cNvPr id="11" name="Content Placeholder 2">
            <a:extLst>
              <a:ext uri="{FF2B5EF4-FFF2-40B4-BE49-F238E27FC236}">
                <a16:creationId xmlns:a16="http://schemas.microsoft.com/office/drawing/2014/main" id="{9D93470B-D612-FC0F-ED66-E111F28D9AC9}"/>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solidFill>
                  <a:schemeClr val="tx1"/>
                </a:solidFill>
              </a:defRPr>
            </a:lvl1pPr>
          </a:lstStyle>
          <a:p>
            <a:pPr lvl="0"/>
            <a:endParaRPr lang="en-US"/>
          </a:p>
        </p:txBody>
      </p:sp>
      <p:sp>
        <p:nvSpPr>
          <p:cNvPr id="2" name="Slide Number Placeholder 5">
            <a:extLst>
              <a:ext uri="{FF2B5EF4-FFF2-40B4-BE49-F238E27FC236}">
                <a16:creationId xmlns:a16="http://schemas.microsoft.com/office/drawing/2014/main" id="{74E02EE9-ED3B-F43A-BDBA-734B1C223BC3}"/>
              </a:ext>
            </a:extLst>
          </p:cNvPr>
          <p:cNvSpPr>
            <a:spLocks noGrp="1"/>
          </p:cNvSpPr>
          <p:nvPr>
            <p:ph type="sldNum" sz="quarter" idx="4"/>
          </p:nvPr>
        </p:nvSpPr>
        <p:spPr>
          <a:xfrm>
            <a:off x="9154567" y="6411311"/>
            <a:ext cx="2743200" cy="365125"/>
          </a:xfrm>
          <a:prstGeom prst="rect">
            <a:avLst/>
          </a:prstGeom>
        </p:spPr>
        <p:txBody>
          <a:bodyPr vert="horz" lIns="91440" tIns="45720" rIns="91440" bIns="45720" rtlCol="0" anchor="ctr"/>
          <a:lstStyle>
            <a:lvl1pPr algn="r">
              <a:defRPr sz="1083">
                <a:solidFill>
                  <a:schemeClr val="bg1"/>
                </a:solidFill>
                <a:latin typeface="Century Gothic" panose="020B0502020202020204" pitchFamily="34" charset="0"/>
              </a:defRPr>
            </a:lvl1pPr>
          </a:lstStyle>
          <a:p>
            <a:r>
              <a:rPr lang="en-GB"/>
              <a:t>© PSHE Association 2024</a:t>
            </a:r>
          </a:p>
        </p:txBody>
      </p:sp>
      <p:pic>
        <p:nvPicPr>
          <p:cNvPr id="3" name="Picture 2" descr="A close-up of a logo&#10;&#10;Description automatically generated">
            <a:extLst>
              <a:ext uri="{FF2B5EF4-FFF2-40B4-BE49-F238E27FC236}">
                <a16:creationId xmlns:a16="http://schemas.microsoft.com/office/drawing/2014/main" id="{80756DD1-9CFB-9D15-EF16-670CF001579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58558" y="349231"/>
            <a:ext cx="1820790" cy="301845"/>
          </a:xfrm>
          <a:prstGeom prst="rect">
            <a:avLst/>
          </a:prstGeom>
        </p:spPr>
      </p:pic>
    </p:spTree>
    <p:extLst>
      <p:ext uri="{BB962C8B-B14F-4D97-AF65-F5344CB8AC3E}">
        <p14:creationId xmlns:p14="http://schemas.microsoft.com/office/powerpoint/2010/main" val="6066449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rgbClr val="00468C"/>
        </a:solidFill>
        <a:effectLst/>
      </p:bgPr>
    </p:bg>
    <p:spTree>
      <p:nvGrpSpPr>
        <p:cNvPr id="1" name="Shape 66"/>
        <p:cNvGrpSpPr/>
        <p:nvPr/>
      </p:nvGrpSpPr>
      <p:grpSpPr>
        <a:xfrm>
          <a:off x="0" y="0"/>
          <a:ext cx="0" cy="0"/>
          <a:chOff x="0" y="0"/>
          <a:chExt cx="0" cy="0"/>
        </a:xfrm>
      </p:grpSpPr>
      <p:sp>
        <p:nvSpPr>
          <p:cNvPr id="67" name="Google Shape;67;p10"/>
          <p:cNvSpPr txBox="1">
            <a:spLocks noGrp="1"/>
          </p:cNvSpPr>
          <p:nvPr>
            <p:ph type="title"/>
          </p:nvPr>
        </p:nvSpPr>
        <p:spPr>
          <a:xfrm>
            <a:off x="653667" y="2431500"/>
            <a:ext cx="10926400" cy="3102400"/>
          </a:xfrm>
          <a:prstGeom prst="rect">
            <a:avLst/>
          </a:prstGeom>
        </p:spPr>
        <p:txBody>
          <a:bodyPr spcFirstLastPara="1" wrap="square" lIns="0" tIns="0" rIns="0" bIns="0" anchor="t" anchorCtr="0">
            <a:noAutofit/>
          </a:bodyPr>
          <a:lstStyle>
            <a:lvl1pPr lvl="0">
              <a:spcBef>
                <a:spcPts val="0"/>
              </a:spcBef>
              <a:spcAft>
                <a:spcPts val="0"/>
              </a:spcAft>
              <a:buClr>
                <a:srgbClr val="FFFFFF"/>
              </a:buClr>
              <a:buSzPts val="7200"/>
              <a:buFont typeface="Montserrat SemiBold"/>
              <a:buNone/>
              <a:defRPr sz="4800" b="0" i="1">
                <a:solidFill>
                  <a:srgbClr val="FFFFFF"/>
                </a:solidFill>
                <a:latin typeface="Montserrat SemiBold"/>
                <a:ea typeface="Montserrat SemiBold"/>
                <a:cs typeface="Montserrat SemiBold"/>
                <a:sym typeface="Montserrat SemiBold"/>
              </a:defRPr>
            </a:lvl1pPr>
            <a:lvl2pPr lvl="1">
              <a:spcBef>
                <a:spcPts val="0"/>
              </a:spcBef>
              <a:spcAft>
                <a:spcPts val="0"/>
              </a:spcAft>
              <a:buClr>
                <a:srgbClr val="4B3241"/>
              </a:buClr>
              <a:buSzPts val="7200"/>
              <a:buFont typeface="Montserrat SemiBold"/>
              <a:buNone/>
              <a:defRPr sz="4800">
                <a:solidFill>
                  <a:srgbClr val="4B3241"/>
                </a:solidFill>
                <a:latin typeface="Montserrat SemiBold"/>
                <a:ea typeface="Montserrat SemiBold"/>
                <a:cs typeface="Montserrat SemiBold"/>
                <a:sym typeface="Montserrat SemiBold"/>
              </a:defRPr>
            </a:lvl2pPr>
            <a:lvl3pPr lvl="2">
              <a:spcBef>
                <a:spcPts val="0"/>
              </a:spcBef>
              <a:spcAft>
                <a:spcPts val="0"/>
              </a:spcAft>
              <a:buClr>
                <a:srgbClr val="4B3241"/>
              </a:buClr>
              <a:buSzPts val="7200"/>
              <a:buFont typeface="Montserrat SemiBold"/>
              <a:buNone/>
              <a:defRPr sz="4800">
                <a:solidFill>
                  <a:srgbClr val="4B3241"/>
                </a:solidFill>
                <a:latin typeface="Montserrat SemiBold"/>
                <a:ea typeface="Montserrat SemiBold"/>
                <a:cs typeface="Montserrat SemiBold"/>
                <a:sym typeface="Montserrat SemiBold"/>
              </a:defRPr>
            </a:lvl3pPr>
            <a:lvl4pPr lvl="3">
              <a:spcBef>
                <a:spcPts val="0"/>
              </a:spcBef>
              <a:spcAft>
                <a:spcPts val="0"/>
              </a:spcAft>
              <a:buClr>
                <a:srgbClr val="4B3241"/>
              </a:buClr>
              <a:buSzPts val="7200"/>
              <a:buFont typeface="Montserrat SemiBold"/>
              <a:buNone/>
              <a:defRPr sz="4800">
                <a:solidFill>
                  <a:srgbClr val="4B3241"/>
                </a:solidFill>
                <a:latin typeface="Montserrat SemiBold"/>
                <a:ea typeface="Montserrat SemiBold"/>
                <a:cs typeface="Montserrat SemiBold"/>
                <a:sym typeface="Montserrat SemiBold"/>
              </a:defRPr>
            </a:lvl4pPr>
            <a:lvl5pPr lvl="4">
              <a:spcBef>
                <a:spcPts val="0"/>
              </a:spcBef>
              <a:spcAft>
                <a:spcPts val="0"/>
              </a:spcAft>
              <a:buClr>
                <a:srgbClr val="4B3241"/>
              </a:buClr>
              <a:buSzPts val="7200"/>
              <a:buFont typeface="Montserrat SemiBold"/>
              <a:buNone/>
              <a:defRPr sz="4800">
                <a:solidFill>
                  <a:srgbClr val="4B3241"/>
                </a:solidFill>
                <a:latin typeface="Montserrat SemiBold"/>
                <a:ea typeface="Montserrat SemiBold"/>
                <a:cs typeface="Montserrat SemiBold"/>
                <a:sym typeface="Montserrat SemiBold"/>
              </a:defRPr>
            </a:lvl5pPr>
            <a:lvl6pPr lvl="5">
              <a:spcBef>
                <a:spcPts val="0"/>
              </a:spcBef>
              <a:spcAft>
                <a:spcPts val="0"/>
              </a:spcAft>
              <a:buClr>
                <a:srgbClr val="4B3241"/>
              </a:buClr>
              <a:buSzPts val="7200"/>
              <a:buFont typeface="Montserrat SemiBold"/>
              <a:buNone/>
              <a:defRPr sz="4800">
                <a:solidFill>
                  <a:srgbClr val="4B3241"/>
                </a:solidFill>
                <a:latin typeface="Montserrat SemiBold"/>
                <a:ea typeface="Montserrat SemiBold"/>
                <a:cs typeface="Montserrat SemiBold"/>
                <a:sym typeface="Montserrat SemiBold"/>
              </a:defRPr>
            </a:lvl6pPr>
            <a:lvl7pPr lvl="6">
              <a:spcBef>
                <a:spcPts val="0"/>
              </a:spcBef>
              <a:spcAft>
                <a:spcPts val="0"/>
              </a:spcAft>
              <a:buClr>
                <a:srgbClr val="4B3241"/>
              </a:buClr>
              <a:buSzPts val="7200"/>
              <a:buFont typeface="Montserrat SemiBold"/>
              <a:buNone/>
              <a:defRPr sz="4800">
                <a:solidFill>
                  <a:srgbClr val="4B3241"/>
                </a:solidFill>
                <a:latin typeface="Montserrat SemiBold"/>
                <a:ea typeface="Montserrat SemiBold"/>
                <a:cs typeface="Montserrat SemiBold"/>
                <a:sym typeface="Montserrat SemiBold"/>
              </a:defRPr>
            </a:lvl7pPr>
            <a:lvl8pPr lvl="7">
              <a:spcBef>
                <a:spcPts val="0"/>
              </a:spcBef>
              <a:spcAft>
                <a:spcPts val="0"/>
              </a:spcAft>
              <a:buClr>
                <a:srgbClr val="4B3241"/>
              </a:buClr>
              <a:buSzPts val="7200"/>
              <a:buFont typeface="Montserrat SemiBold"/>
              <a:buNone/>
              <a:defRPr sz="4800">
                <a:solidFill>
                  <a:srgbClr val="4B3241"/>
                </a:solidFill>
                <a:latin typeface="Montserrat SemiBold"/>
                <a:ea typeface="Montserrat SemiBold"/>
                <a:cs typeface="Montserrat SemiBold"/>
                <a:sym typeface="Montserrat SemiBold"/>
              </a:defRPr>
            </a:lvl8pPr>
            <a:lvl9pPr lvl="8">
              <a:spcBef>
                <a:spcPts val="0"/>
              </a:spcBef>
              <a:spcAft>
                <a:spcPts val="0"/>
              </a:spcAft>
              <a:buClr>
                <a:srgbClr val="4B3241"/>
              </a:buClr>
              <a:buSzPts val="7200"/>
              <a:buFont typeface="Montserrat SemiBold"/>
              <a:buNone/>
              <a:defRPr sz="4800">
                <a:solidFill>
                  <a:srgbClr val="4B3241"/>
                </a:solidFill>
                <a:latin typeface="Montserrat SemiBold"/>
                <a:ea typeface="Montserrat SemiBold"/>
                <a:cs typeface="Montserrat SemiBold"/>
                <a:sym typeface="Montserrat SemiBold"/>
              </a:defRPr>
            </a:lvl9pPr>
          </a:lstStyle>
          <a:p>
            <a:endParaRPr/>
          </a:p>
        </p:txBody>
      </p:sp>
      <p:sp>
        <p:nvSpPr>
          <p:cNvPr id="68" name="Google Shape;68;p10"/>
          <p:cNvSpPr txBox="1">
            <a:spLocks noGrp="1"/>
          </p:cNvSpPr>
          <p:nvPr>
            <p:ph type="subTitle" idx="1"/>
          </p:nvPr>
        </p:nvSpPr>
        <p:spPr>
          <a:xfrm>
            <a:off x="632700" y="4632267"/>
            <a:ext cx="5247200" cy="1272000"/>
          </a:xfrm>
          <a:prstGeom prst="rect">
            <a:avLst/>
          </a:prstGeom>
        </p:spPr>
        <p:txBody>
          <a:bodyPr spcFirstLastPara="1" wrap="square" lIns="0" tIns="0" rIns="0" bIns="0" anchor="b" anchorCtr="0">
            <a:noAutofit/>
          </a:bodyPr>
          <a:lstStyle>
            <a:lvl1pPr lvl="0">
              <a:lnSpc>
                <a:spcPct val="140000"/>
              </a:lnSpc>
              <a:spcBef>
                <a:spcPts val="1333"/>
              </a:spcBef>
              <a:spcAft>
                <a:spcPts val="0"/>
              </a:spcAft>
              <a:buNone/>
              <a:defRPr sz="1867">
                <a:solidFill>
                  <a:srgbClr val="FFFFFF"/>
                </a:solidFill>
                <a:latin typeface="Montserrat SemiBold"/>
                <a:ea typeface="Montserrat SemiBold"/>
                <a:cs typeface="Montserrat SemiBold"/>
                <a:sym typeface="Montserrat SemiBold"/>
              </a:defRPr>
            </a:lvl1pPr>
            <a:lvl2pPr lvl="1">
              <a:spcBef>
                <a:spcPts val="0"/>
              </a:spcBef>
              <a:spcAft>
                <a:spcPts val="0"/>
              </a:spcAft>
              <a:buNone/>
              <a:defRPr>
                <a:solidFill>
                  <a:srgbClr val="4B3241"/>
                </a:solidFill>
              </a:defRPr>
            </a:lvl2pPr>
            <a:lvl3pPr lvl="2">
              <a:spcBef>
                <a:spcPts val="1333"/>
              </a:spcBef>
              <a:spcAft>
                <a:spcPts val="0"/>
              </a:spcAft>
              <a:buNone/>
              <a:defRPr>
                <a:solidFill>
                  <a:srgbClr val="4B3241"/>
                </a:solidFill>
              </a:defRPr>
            </a:lvl3pPr>
            <a:lvl4pPr lvl="3">
              <a:spcBef>
                <a:spcPts val="1333"/>
              </a:spcBef>
              <a:spcAft>
                <a:spcPts val="0"/>
              </a:spcAft>
              <a:buNone/>
              <a:defRPr>
                <a:solidFill>
                  <a:srgbClr val="4B3241"/>
                </a:solidFill>
              </a:defRPr>
            </a:lvl4pPr>
            <a:lvl5pPr lvl="4">
              <a:spcBef>
                <a:spcPts val="1333"/>
              </a:spcBef>
              <a:spcAft>
                <a:spcPts val="0"/>
              </a:spcAft>
              <a:buNone/>
              <a:defRPr>
                <a:solidFill>
                  <a:srgbClr val="4B3241"/>
                </a:solidFill>
              </a:defRPr>
            </a:lvl5pPr>
            <a:lvl6pPr lvl="5">
              <a:spcBef>
                <a:spcPts val="1333"/>
              </a:spcBef>
              <a:spcAft>
                <a:spcPts val="0"/>
              </a:spcAft>
              <a:buNone/>
              <a:defRPr>
                <a:solidFill>
                  <a:srgbClr val="4B3241"/>
                </a:solidFill>
              </a:defRPr>
            </a:lvl6pPr>
            <a:lvl7pPr lvl="6">
              <a:spcBef>
                <a:spcPts val="1333"/>
              </a:spcBef>
              <a:spcAft>
                <a:spcPts val="0"/>
              </a:spcAft>
              <a:buNone/>
              <a:defRPr>
                <a:solidFill>
                  <a:srgbClr val="4B3241"/>
                </a:solidFill>
              </a:defRPr>
            </a:lvl7pPr>
            <a:lvl8pPr lvl="7">
              <a:spcBef>
                <a:spcPts val="1333"/>
              </a:spcBef>
              <a:spcAft>
                <a:spcPts val="0"/>
              </a:spcAft>
              <a:buNone/>
              <a:defRPr>
                <a:solidFill>
                  <a:srgbClr val="4B3241"/>
                </a:solidFill>
              </a:defRPr>
            </a:lvl8pPr>
            <a:lvl9pPr lvl="8">
              <a:spcBef>
                <a:spcPts val="1333"/>
              </a:spcBef>
              <a:spcAft>
                <a:spcPts val="1333"/>
              </a:spcAft>
              <a:buNone/>
              <a:defRPr>
                <a:solidFill>
                  <a:srgbClr val="4B3241"/>
                </a:solidFill>
              </a:defRPr>
            </a:lvl9pPr>
          </a:lstStyle>
          <a:p>
            <a:endParaRPr/>
          </a:p>
        </p:txBody>
      </p:sp>
      <p:pic>
        <p:nvPicPr>
          <p:cNvPr id="69" name="Google Shape;69;p10"/>
          <p:cNvPicPr preferRelativeResize="0"/>
          <p:nvPr/>
        </p:nvPicPr>
        <p:blipFill rotWithShape="1">
          <a:blip r:embed="rId2">
            <a:alphaModFix/>
          </a:blip>
          <a:srcRect l="9"/>
          <a:stretch/>
        </p:blipFill>
        <p:spPr>
          <a:xfrm>
            <a:off x="11605532" y="6003937"/>
            <a:ext cx="299234" cy="558903"/>
          </a:xfrm>
          <a:prstGeom prst="rect">
            <a:avLst/>
          </a:prstGeom>
          <a:noFill/>
          <a:ln>
            <a:noFill/>
          </a:ln>
        </p:spPr>
      </p:pic>
      <p:sp>
        <p:nvSpPr>
          <p:cNvPr id="70" name="Google Shape;70;p10"/>
          <p:cNvSpPr/>
          <p:nvPr/>
        </p:nvSpPr>
        <p:spPr>
          <a:xfrm>
            <a:off x="9645067" y="201333"/>
            <a:ext cx="2309200" cy="1513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60950" tIns="60950" rIns="60950" bIns="60950" anchor="ctr" anchorCtr="0">
            <a:noAutofit/>
          </a:bodyPr>
          <a:lstStyle/>
          <a:p>
            <a:pPr marL="0" lvl="0" indent="0" algn="ctr" rtl="0">
              <a:spcBef>
                <a:spcPts val="0"/>
              </a:spcBef>
              <a:spcAft>
                <a:spcPts val="0"/>
              </a:spcAft>
              <a:buNone/>
            </a:pPr>
            <a:r>
              <a:rPr lang="en-GB" sz="1867" i="1">
                <a:latin typeface="Montserrat"/>
                <a:ea typeface="Montserrat"/>
                <a:cs typeface="Montserrat"/>
                <a:sym typeface="Montserrat"/>
              </a:rPr>
              <a:t>Allow space in the corner for your webcam video</a:t>
            </a:r>
            <a:endParaRPr sz="1867" i="1">
              <a:latin typeface="Montserrat"/>
              <a:ea typeface="Montserrat"/>
              <a:cs typeface="Montserrat"/>
              <a:sym typeface="Montserrat"/>
            </a:endParaRPr>
          </a:p>
        </p:txBody>
      </p:sp>
      <p:sp>
        <p:nvSpPr>
          <p:cNvPr id="71" name="Google Shape;71;p10"/>
          <p:cNvSpPr txBox="1">
            <a:spLocks noGrp="1"/>
          </p:cNvSpPr>
          <p:nvPr>
            <p:ph type="sldNum" idx="12"/>
          </p:nvPr>
        </p:nvSpPr>
        <p:spPr>
          <a:xfrm>
            <a:off x="11409045" y="6333135"/>
            <a:ext cx="731600" cy="525000"/>
          </a:xfrm>
          <a:prstGeom prst="rect">
            <a:avLst/>
          </a:prstGeom>
        </p:spPr>
        <p:txBody>
          <a:bodyPr spcFirstLastPara="1" wrap="square" lIns="0" tIns="0" rIns="0" bIns="0" anchor="t" anchorCtr="0">
            <a:noAutofit/>
          </a:bodyPr>
          <a:lstStyle>
            <a:lvl1pPr lvl="0" algn="r">
              <a:buNone/>
              <a:defRPr sz="1600">
                <a:solidFill>
                  <a:schemeClr val="dk2"/>
                </a:solidFill>
                <a:latin typeface="Montserrat"/>
                <a:ea typeface="Montserrat"/>
                <a:cs typeface="Montserrat"/>
                <a:sym typeface="Montserrat"/>
              </a:defRPr>
            </a:lvl1pPr>
            <a:lvl2pPr lvl="1" algn="r">
              <a:buNone/>
              <a:defRPr sz="1600">
                <a:solidFill>
                  <a:schemeClr val="dk2"/>
                </a:solidFill>
                <a:latin typeface="Montserrat"/>
                <a:ea typeface="Montserrat"/>
                <a:cs typeface="Montserrat"/>
                <a:sym typeface="Montserrat"/>
              </a:defRPr>
            </a:lvl2pPr>
            <a:lvl3pPr lvl="2" algn="r">
              <a:buNone/>
              <a:defRPr sz="1600">
                <a:solidFill>
                  <a:schemeClr val="dk2"/>
                </a:solidFill>
                <a:latin typeface="Montserrat"/>
                <a:ea typeface="Montserrat"/>
                <a:cs typeface="Montserrat"/>
                <a:sym typeface="Montserrat"/>
              </a:defRPr>
            </a:lvl3pPr>
            <a:lvl4pPr lvl="3" algn="r">
              <a:buNone/>
              <a:defRPr sz="1600">
                <a:solidFill>
                  <a:schemeClr val="dk2"/>
                </a:solidFill>
                <a:latin typeface="Montserrat"/>
                <a:ea typeface="Montserrat"/>
                <a:cs typeface="Montserrat"/>
                <a:sym typeface="Montserrat"/>
              </a:defRPr>
            </a:lvl4pPr>
            <a:lvl5pPr lvl="4" algn="r">
              <a:buNone/>
              <a:defRPr sz="1600">
                <a:solidFill>
                  <a:schemeClr val="dk2"/>
                </a:solidFill>
                <a:latin typeface="Montserrat"/>
                <a:ea typeface="Montserrat"/>
                <a:cs typeface="Montserrat"/>
                <a:sym typeface="Montserrat"/>
              </a:defRPr>
            </a:lvl5pPr>
            <a:lvl6pPr lvl="5" algn="r">
              <a:buNone/>
              <a:defRPr sz="1600">
                <a:solidFill>
                  <a:schemeClr val="dk2"/>
                </a:solidFill>
                <a:latin typeface="Montserrat"/>
                <a:ea typeface="Montserrat"/>
                <a:cs typeface="Montserrat"/>
                <a:sym typeface="Montserrat"/>
              </a:defRPr>
            </a:lvl6pPr>
            <a:lvl7pPr lvl="6" algn="r">
              <a:buNone/>
              <a:defRPr sz="1600">
                <a:solidFill>
                  <a:schemeClr val="dk2"/>
                </a:solidFill>
                <a:latin typeface="Montserrat"/>
                <a:ea typeface="Montserrat"/>
                <a:cs typeface="Montserrat"/>
                <a:sym typeface="Montserrat"/>
              </a:defRPr>
            </a:lvl7pPr>
            <a:lvl8pPr lvl="7" algn="r">
              <a:buNone/>
              <a:defRPr sz="1600">
                <a:solidFill>
                  <a:schemeClr val="dk2"/>
                </a:solidFill>
                <a:latin typeface="Montserrat"/>
                <a:ea typeface="Montserrat"/>
                <a:cs typeface="Montserrat"/>
                <a:sym typeface="Montserrat"/>
              </a:defRPr>
            </a:lvl8pPr>
            <a:lvl9pPr lvl="8" algn="r">
              <a:buNone/>
              <a:defRPr sz="1600">
                <a:solidFill>
                  <a:schemeClr val="dk2"/>
                </a:solidFill>
                <a:latin typeface="Montserrat"/>
                <a:ea typeface="Montserrat"/>
                <a:cs typeface="Montserrat"/>
                <a:sym typeface="Montserrat"/>
              </a:defRPr>
            </a:lvl9pPr>
          </a:lstStyle>
          <a:p>
            <a:fld id="{00000000-1234-1234-1234-123412341234}" type="slidenum">
              <a:rPr lang="en-GB" smtClean="0"/>
              <a:pPr/>
              <a:t>‹#›</a:t>
            </a:fld>
            <a:endParaRPr lang="en-GB"/>
          </a:p>
        </p:txBody>
      </p:sp>
      <p:sp>
        <p:nvSpPr>
          <p:cNvPr id="72" name="Google Shape;72;p10"/>
          <p:cNvSpPr txBox="1">
            <a:spLocks noGrp="1"/>
          </p:cNvSpPr>
          <p:nvPr>
            <p:ph type="sldNum" idx="2"/>
          </p:nvPr>
        </p:nvSpPr>
        <p:spPr>
          <a:xfrm>
            <a:off x="611961" y="6391100"/>
            <a:ext cx="960000" cy="240000"/>
          </a:xfrm>
          <a:prstGeom prst="rect">
            <a:avLst/>
          </a:prstGeom>
        </p:spPr>
        <p:txBody>
          <a:bodyPr spcFirstLastPara="1" wrap="square" lIns="0" tIns="0" rIns="0" bIns="0" anchor="t" anchorCtr="0">
            <a:noAutofit/>
          </a:bodyPr>
          <a:lstStyle>
            <a:lvl1pPr lvl="0" rtl="0">
              <a:buNone/>
              <a:defRPr sz="1067">
                <a:solidFill>
                  <a:srgbClr val="FFFFFF"/>
                </a:solidFill>
                <a:latin typeface="Montserrat Medium"/>
                <a:ea typeface="Montserrat Medium"/>
                <a:cs typeface="Montserrat Medium"/>
                <a:sym typeface="Montserrat Medium"/>
              </a:defRPr>
            </a:lvl1pPr>
            <a:lvl2pPr lvl="1" rtl="0">
              <a:buNone/>
              <a:defRPr sz="1067">
                <a:solidFill>
                  <a:srgbClr val="FFFFFF"/>
                </a:solidFill>
                <a:latin typeface="Montserrat Medium"/>
                <a:ea typeface="Montserrat Medium"/>
                <a:cs typeface="Montserrat Medium"/>
                <a:sym typeface="Montserrat Medium"/>
              </a:defRPr>
            </a:lvl2pPr>
            <a:lvl3pPr lvl="2" rtl="0">
              <a:buNone/>
              <a:defRPr sz="1067">
                <a:solidFill>
                  <a:srgbClr val="FFFFFF"/>
                </a:solidFill>
                <a:latin typeface="Montserrat Medium"/>
                <a:ea typeface="Montserrat Medium"/>
                <a:cs typeface="Montserrat Medium"/>
                <a:sym typeface="Montserrat Medium"/>
              </a:defRPr>
            </a:lvl3pPr>
            <a:lvl4pPr lvl="3" rtl="0">
              <a:buNone/>
              <a:defRPr sz="1067">
                <a:solidFill>
                  <a:srgbClr val="FFFFFF"/>
                </a:solidFill>
                <a:latin typeface="Montserrat Medium"/>
                <a:ea typeface="Montserrat Medium"/>
                <a:cs typeface="Montserrat Medium"/>
                <a:sym typeface="Montserrat Medium"/>
              </a:defRPr>
            </a:lvl4pPr>
            <a:lvl5pPr lvl="4" rtl="0">
              <a:buNone/>
              <a:defRPr sz="1067">
                <a:solidFill>
                  <a:srgbClr val="FFFFFF"/>
                </a:solidFill>
                <a:latin typeface="Montserrat Medium"/>
                <a:ea typeface="Montserrat Medium"/>
                <a:cs typeface="Montserrat Medium"/>
                <a:sym typeface="Montserrat Medium"/>
              </a:defRPr>
            </a:lvl5pPr>
            <a:lvl6pPr lvl="5" rtl="0">
              <a:buNone/>
              <a:defRPr sz="1067">
                <a:solidFill>
                  <a:srgbClr val="FFFFFF"/>
                </a:solidFill>
                <a:latin typeface="Montserrat Medium"/>
                <a:ea typeface="Montserrat Medium"/>
                <a:cs typeface="Montserrat Medium"/>
                <a:sym typeface="Montserrat Medium"/>
              </a:defRPr>
            </a:lvl6pPr>
            <a:lvl7pPr lvl="6" rtl="0">
              <a:buNone/>
              <a:defRPr sz="1067">
                <a:solidFill>
                  <a:srgbClr val="FFFFFF"/>
                </a:solidFill>
                <a:latin typeface="Montserrat Medium"/>
                <a:ea typeface="Montserrat Medium"/>
                <a:cs typeface="Montserrat Medium"/>
                <a:sym typeface="Montserrat Medium"/>
              </a:defRPr>
            </a:lvl7pPr>
            <a:lvl8pPr lvl="7" rtl="0">
              <a:buNone/>
              <a:defRPr sz="1067">
                <a:solidFill>
                  <a:srgbClr val="FFFFFF"/>
                </a:solidFill>
                <a:latin typeface="Montserrat Medium"/>
                <a:ea typeface="Montserrat Medium"/>
                <a:cs typeface="Montserrat Medium"/>
                <a:sym typeface="Montserrat Medium"/>
              </a:defRPr>
            </a:lvl8pPr>
            <a:lvl9pPr lvl="8" rtl="0">
              <a:buNone/>
              <a:defRPr sz="1067">
                <a:solidFill>
                  <a:srgbClr val="FFFFFF"/>
                </a:solidFill>
                <a:latin typeface="Montserrat Medium"/>
                <a:ea typeface="Montserrat Medium"/>
                <a:cs typeface="Montserrat Medium"/>
                <a:sym typeface="Montserrat Medium"/>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431657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611967" y="593367"/>
            <a:ext cx="8800800" cy="1086000"/>
          </a:xfrm>
          <a:prstGeom prst="rect">
            <a:avLst/>
          </a:prstGeom>
        </p:spPr>
        <p:txBody>
          <a:bodyPr spcFirstLastPara="1" wrap="square" lIns="0" tIns="0" rIns="0" bIns="0" anchor="t" anchorCtr="0">
            <a:noAutofit/>
          </a:bodyPr>
          <a:lstStyle>
            <a:lvl1pPr lvl="0">
              <a:spcBef>
                <a:spcPts val="0"/>
              </a:spcBef>
              <a:spcAft>
                <a:spcPts val="0"/>
              </a:spcAft>
              <a:buSzPts val="44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sp>
        <p:nvSpPr>
          <p:cNvPr id="24" name="Google Shape;24;p4"/>
          <p:cNvSpPr txBox="1">
            <a:spLocks noGrp="1"/>
          </p:cNvSpPr>
          <p:nvPr>
            <p:ph type="body" idx="1"/>
          </p:nvPr>
        </p:nvSpPr>
        <p:spPr>
          <a:xfrm>
            <a:off x="611967" y="1679367"/>
            <a:ext cx="10968000" cy="4213000"/>
          </a:xfrm>
          <a:prstGeom prst="rect">
            <a:avLst/>
          </a:prstGeom>
        </p:spPr>
        <p:txBody>
          <a:bodyPr spcFirstLastPara="1" wrap="square" lIns="0" tIns="0" rIns="0" bIns="0" anchor="t" anchorCtr="0">
            <a:noAutofit/>
          </a:bodyPr>
          <a:lstStyle>
            <a:lvl1pPr marL="304815" lvl="0" indent="-287881">
              <a:spcBef>
                <a:spcPts val="0"/>
              </a:spcBef>
              <a:spcAft>
                <a:spcPts val="0"/>
              </a:spcAft>
              <a:buSzPts val="3200"/>
              <a:buChar char="●"/>
              <a:defRPr/>
            </a:lvl1pPr>
            <a:lvl2pPr marL="609630" lvl="1" indent="-287881">
              <a:spcBef>
                <a:spcPts val="1333"/>
              </a:spcBef>
              <a:spcAft>
                <a:spcPts val="0"/>
              </a:spcAft>
              <a:buSzPts val="3200"/>
              <a:buChar char="–"/>
              <a:defRPr/>
            </a:lvl2pPr>
            <a:lvl3pPr marL="914446" lvl="2" indent="-270947">
              <a:spcBef>
                <a:spcPts val="1333"/>
              </a:spcBef>
              <a:spcAft>
                <a:spcPts val="0"/>
              </a:spcAft>
              <a:buSzPts val="2800"/>
              <a:buChar char="–"/>
              <a:defRPr/>
            </a:lvl3pPr>
            <a:lvl4pPr marL="1219261" lvl="3" indent="-270947">
              <a:spcBef>
                <a:spcPts val="1067"/>
              </a:spcBef>
              <a:spcAft>
                <a:spcPts val="0"/>
              </a:spcAft>
              <a:buSzPts val="2800"/>
              <a:buChar char="–"/>
              <a:defRPr/>
            </a:lvl4pPr>
            <a:lvl5pPr marL="1524076" lvl="4" indent="-270947">
              <a:spcBef>
                <a:spcPts val="1067"/>
              </a:spcBef>
              <a:spcAft>
                <a:spcPts val="0"/>
              </a:spcAft>
              <a:buSzPts val="2800"/>
              <a:buChar char="–"/>
              <a:defRPr sz="1867"/>
            </a:lvl5pPr>
            <a:lvl6pPr marL="1828891" lvl="5" indent="-270947">
              <a:spcBef>
                <a:spcPts val="800"/>
              </a:spcBef>
              <a:spcAft>
                <a:spcPts val="0"/>
              </a:spcAft>
              <a:buSzPts val="2800"/>
              <a:buChar char="–"/>
              <a:defRPr/>
            </a:lvl6pPr>
            <a:lvl7pPr marL="2133707" lvl="6" indent="-270947">
              <a:spcBef>
                <a:spcPts val="800"/>
              </a:spcBef>
              <a:spcAft>
                <a:spcPts val="0"/>
              </a:spcAft>
              <a:buSzPts val="2800"/>
              <a:buChar char="–"/>
              <a:defRPr/>
            </a:lvl7pPr>
            <a:lvl8pPr marL="2438522" lvl="7" indent="-270947">
              <a:spcBef>
                <a:spcPts val="533"/>
              </a:spcBef>
              <a:spcAft>
                <a:spcPts val="0"/>
              </a:spcAft>
              <a:buSzPts val="2800"/>
              <a:buChar char="–"/>
              <a:defRPr/>
            </a:lvl8pPr>
            <a:lvl9pPr marL="2743337" lvl="8" indent="-270947">
              <a:spcBef>
                <a:spcPts val="533"/>
              </a:spcBef>
              <a:spcAft>
                <a:spcPts val="267"/>
              </a:spcAft>
              <a:buSzPts val="2800"/>
              <a:buChar char="–"/>
              <a:defRPr/>
            </a:lvl9pPr>
          </a:lstStyle>
          <a:p>
            <a:endParaRPr/>
          </a:p>
        </p:txBody>
      </p:sp>
      <p:sp>
        <p:nvSpPr>
          <p:cNvPr id="25" name="Google Shape;25;p4"/>
          <p:cNvSpPr txBox="1">
            <a:spLocks noGrp="1"/>
          </p:cNvSpPr>
          <p:nvPr>
            <p:ph type="sldNum" idx="12"/>
          </p:nvPr>
        </p:nvSpPr>
        <p:spPr>
          <a:xfrm>
            <a:off x="611961" y="6391100"/>
            <a:ext cx="960000" cy="240000"/>
          </a:xfrm>
          <a:prstGeom prst="rect">
            <a:avLst/>
          </a:prstGeom>
        </p:spPr>
        <p:txBody>
          <a:bodyPr spcFirstLastPara="1" wrap="square" lIns="0" tIns="0" rIns="0" bIns="0" anchor="t" anchorCtr="0">
            <a:noAutofit/>
          </a:bodyPr>
          <a:lstStyle>
            <a:lvl1pPr lvl="0" rtl="0">
              <a:buNone/>
              <a:defRPr sz="1067">
                <a:latin typeface="Montserrat Medium"/>
                <a:ea typeface="Montserrat Medium"/>
                <a:cs typeface="Montserrat Medium"/>
                <a:sym typeface="Montserrat Medium"/>
              </a:defRPr>
            </a:lvl1pPr>
            <a:lvl2pPr lvl="1" rtl="0">
              <a:buNone/>
              <a:defRPr sz="1067">
                <a:latin typeface="Montserrat Medium"/>
                <a:ea typeface="Montserrat Medium"/>
                <a:cs typeface="Montserrat Medium"/>
                <a:sym typeface="Montserrat Medium"/>
              </a:defRPr>
            </a:lvl2pPr>
            <a:lvl3pPr lvl="2" rtl="0">
              <a:buNone/>
              <a:defRPr sz="1067">
                <a:latin typeface="Montserrat Medium"/>
                <a:ea typeface="Montserrat Medium"/>
                <a:cs typeface="Montserrat Medium"/>
                <a:sym typeface="Montserrat Medium"/>
              </a:defRPr>
            </a:lvl3pPr>
            <a:lvl4pPr lvl="3" rtl="0">
              <a:buNone/>
              <a:defRPr sz="1067">
                <a:latin typeface="Montserrat Medium"/>
                <a:ea typeface="Montserrat Medium"/>
                <a:cs typeface="Montserrat Medium"/>
                <a:sym typeface="Montserrat Medium"/>
              </a:defRPr>
            </a:lvl4pPr>
            <a:lvl5pPr lvl="4" rtl="0">
              <a:buNone/>
              <a:defRPr sz="1067">
                <a:latin typeface="Montserrat Medium"/>
                <a:ea typeface="Montserrat Medium"/>
                <a:cs typeface="Montserrat Medium"/>
                <a:sym typeface="Montserrat Medium"/>
              </a:defRPr>
            </a:lvl5pPr>
            <a:lvl6pPr lvl="5" rtl="0">
              <a:buNone/>
              <a:defRPr sz="1067">
                <a:latin typeface="Montserrat Medium"/>
                <a:ea typeface="Montserrat Medium"/>
                <a:cs typeface="Montserrat Medium"/>
                <a:sym typeface="Montserrat Medium"/>
              </a:defRPr>
            </a:lvl6pPr>
            <a:lvl7pPr lvl="6" rtl="0">
              <a:buNone/>
              <a:defRPr sz="1067">
                <a:latin typeface="Montserrat Medium"/>
                <a:ea typeface="Montserrat Medium"/>
                <a:cs typeface="Montserrat Medium"/>
                <a:sym typeface="Montserrat Medium"/>
              </a:defRPr>
            </a:lvl7pPr>
            <a:lvl8pPr lvl="7" rtl="0">
              <a:buNone/>
              <a:defRPr sz="1067">
                <a:latin typeface="Montserrat Medium"/>
                <a:ea typeface="Montserrat Medium"/>
                <a:cs typeface="Montserrat Medium"/>
                <a:sym typeface="Montserrat Medium"/>
              </a:defRPr>
            </a:lvl8pPr>
            <a:lvl9pPr lvl="8" rtl="0">
              <a:buNone/>
              <a:defRPr sz="1067">
                <a:latin typeface="Montserrat Medium"/>
                <a:ea typeface="Montserrat Medium"/>
                <a:cs typeface="Montserrat Medium"/>
                <a:sym typeface="Montserrat Medium"/>
              </a:defRPr>
            </a:lvl9pPr>
          </a:lstStyle>
          <a:p>
            <a:fld id="{00000000-1234-1234-1234-123412341234}" type="slidenum">
              <a:rPr lang="en-GB" smtClean="0"/>
              <a:pPr/>
              <a:t>‹#›</a:t>
            </a:fld>
            <a:endParaRPr lang="en-GB"/>
          </a:p>
        </p:txBody>
      </p:sp>
      <p:sp>
        <p:nvSpPr>
          <p:cNvPr id="26" name="Google Shape;26;p4"/>
          <p:cNvSpPr/>
          <p:nvPr/>
        </p:nvSpPr>
        <p:spPr>
          <a:xfrm>
            <a:off x="9645067" y="201333"/>
            <a:ext cx="2309200" cy="1513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60950" tIns="60950" rIns="60950" bIns="60950" anchor="ctr" anchorCtr="0">
            <a:noAutofit/>
          </a:bodyPr>
          <a:lstStyle/>
          <a:p>
            <a:pPr marL="0" lvl="0" indent="0" algn="ctr" rtl="0">
              <a:spcBef>
                <a:spcPts val="0"/>
              </a:spcBef>
              <a:spcAft>
                <a:spcPts val="0"/>
              </a:spcAft>
              <a:buNone/>
            </a:pPr>
            <a:r>
              <a:rPr lang="en-GB" sz="1867" i="1">
                <a:latin typeface="Montserrat"/>
                <a:ea typeface="Montserrat"/>
                <a:cs typeface="Montserrat"/>
                <a:sym typeface="Montserrat"/>
              </a:rPr>
              <a:t>Allow space in the corner for your webcam video</a:t>
            </a:r>
            <a:endParaRPr sz="1867" i="1">
              <a:latin typeface="Montserrat"/>
              <a:ea typeface="Montserrat"/>
              <a:cs typeface="Montserrat"/>
              <a:sym typeface="Montserrat"/>
            </a:endParaRPr>
          </a:p>
        </p:txBody>
      </p:sp>
    </p:spTree>
    <p:extLst>
      <p:ext uri="{BB962C8B-B14F-4D97-AF65-F5344CB8AC3E}">
        <p14:creationId xmlns:p14="http://schemas.microsoft.com/office/powerpoint/2010/main" val="42199799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accent2"/>
        </a:solidFill>
        <a:effectLst/>
      </p:bgPr>
    </p:bg>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611967" y="1917533"/>
            <a:ext cx="10968000" cy="4252800"/>
          </a:xfrm>
          <a:prstGeom prst="rect">
            <a:avLst/>
          </a:prstGeom>
        </p:spPr>
        <p:txBody>
          <a:bodyPr spcFirstLastPara="1" wrap="square" lIns="0" tIns="0" rIns="0" bIns="0" anchor="t" anchorCtr="0">
            <a:noAutofit/>
          </a:bodyPr>
          <a:lstStyle>
            <a:lvl1pPr lvl="0" rtl="0">
              <a:spcBef>
                <a:spcPts val="0"/>
              </a:spcBef>
              <a:spcAft>
                <a:spcPts val="0"/>
              </a:spcAft>
              <a:buClr>
                <a:srgbClr val="4B3241"/>
              </a:buClr>
              <a:buSzPts val="6000"/>
              <a:buFont typeface="Montserrat SemiBold"/>
              <a:buNone/>
              <a:defRPr sz="4000" b="0">
                <a:solidFill>
                  <a:srgbClr val="4B3241"/>
                </a:solidFill>
                <a:latin typeface="Montserrat SemiBold"/>
                <a:ea typeface="Montserrat SemiBold"/>
                <a:cs typeface="Montserrat SemiBold"/>
                <a:sym typeface="Montserrat SemiBold"/>
              </a:defRPr>
            </a:lvl1pPr>
            <a:lvl2pPr lvl="1" algn="ctr" rtl="0">
              <a:spcBef>
                <a:spcPts val="0"/>
              </a:spcBef>
              <a:spcAft>
                <a:spcPts val="0"/>
              </a:spcAft>
              <a:buClr>
                <a:srgbClr val="4B3241"/>
              </a:buClr>
              <a:buSzPts val="7200"/>
              <a:buNone/>
              <a:defRPr sz="4800">
                <a:solidFill>
                  <a:srgbClr val="4B3241"/>
                </a:solidFill>
              </a:defRPr>
            </a:lvl2pPr>
            <a:lvl3pPr lvl="2" algn="ctr" rtl="0">
              <a:spcBef>
                <a:spcPts val="0"/>
              </a:spcBef>
              <a:spcAft>
                <a:spcPts val="0"/>
              </a:spcAft>
              <a:buClr>
                <a:srgbClr val="4B3241"/>
              </a:buClr>
              <a:buSzPts val="7200"/>
              <a:buNone/>
              <a:defRPr sz="4800">
                <a:solidFill>
                  <a:srgbClr val="4B3241"/>
                </a:solidFill>
              </a:defRPr>
            </a:lvl3pPr>
            <a:lvl4pPr lvl="3" algn="ctr" rtl="0">
              <a:spcBef>
                <a:spcPts val="0"/>
              </a:spcBef>
              <a:spcAft>
                <a:spcPts val="0"/>
              </a:spcAft>
              <a:buClr>
                <a:srgbClr val="4B3241"/>
              </a:buClr>
              <a:buSzPts val="7200"/>
              <a:buNone/>
              <a:defRPr sz="4800">
                <a:solidFill>
                  <a:srgbClr val="4B3241"/>
                </a:solidFill>
              </a:defRPr>
            </a:lvl4pPr>
            <a:lvl5pPr lvl="4" algn="ctr" rtl="0">
              <a:spcBef>
                <a:spcPts val="0"/>
              </a:spcBef>
              <a:spcAft>
                <a:spcPts val="0"/>
              </a:spcAft>
              <a:buClr>
                <a:srgbClr val="4B3241"/>
              </a:buClr>
              <a:buSzPts val="7200"/>
              <a:buNone/>
              <a:defRPr sz="4800">
                <a:solidFill>
                  <a:srgbClr val="4B3241"/>
                </a:solidFill>
              </a:defRPr>
            </a:lvl5pPr>
            <a:lvl6pPr lvl="5" algn="ctr" rtl="0">
              <a:spcBef>
                <a:spcPts val="0"/>
              </a:spcBef>
              <a:spcAft>
                <a:spcPts val="0"/>
              </a:spcAft>
              <a:buClr>
                <a:srgbClr val="4B3241"/>
              </a:buClr>
              <a:buSzPts val="7200"/>
              <a:buNone/>
              <a:defRPr sz="4800">
                <a:solidFill>
                  <a:srgbClr val="4B3241"/>
                </a:solidFill>
              </a:defRPr>
            </a:lvl6pPr>
            <a:lvl7pPr lvl="6" algn="ctr" rtl="0">
              <a:spcBef>
                <a:spcPts val="0"/>
              </a:spcBef>
              <a:spcAft>
                <a:spcPts val="0"/>
              </a:spcAft>
              <a:buClr>
                <a:srgbClr val="4B3241"/>
              </a:buClr>
              <a:buSzPts val="7200"/>
              <a:buNone/>
              <a:defRPr sz="4800">
                <a:solidFill>
                  <a:srgbClr val="4B3241"/>
                </a:solidFill>
              </a:defRPr>
            </a:lvl7pPr>
            <a:lvl8pPr lvl="7" algn="ctr" rtl="0">
              <a:spcBef>
                <a:spcPts val="0"/>
              </a:spcBef>
              <a:spcAft>
                <a:spcPts val="0"/>
              </a:spcAft>
              <a:buClr>
                <a:srgbClr val="4B3241"/>
              </a:buClr>
              <a:buSzPts val="7200"/>
              <a:buNone/>
              <a:defRPr sz="4800">
                <a:solidFill>
                  <a:srgbClr val="4B3241"/>
                </a:solidFill>
              </a:defRPr>
            </a:lvl8pPr>
            <a:lvl9pPr lvl="8" algn="ctr" rtl="0">
              <a:spcBef>
                <a:spcPts val="0"/>
              </a:spcBef>
              <a:spcAft>
                <a:spcPts val="0"/>
              </a:spcAft>
              <a:buClr>
                <a:srgbClr val="4B3241"/>
              </a:buClr>
              <a:buSzPts val="7200"/>
              <a:buNone/>
              <a:defRPr sz="4800">
                <a:solidFill>
                  <a:srgbClr val="4B3241"/>
                </a:solidFill>
              </a:defRPr>
            </a:lvl9pPr>
          </a:lstStyle>
          <a:p>
            <a:endParaRPr/>
          </a:p>
        </p:txBody>
      </p:sp>
      <p:sp>
        <p:nvSpPr>
          <p:cNvPr id="19" name="Google Shape;19;p3"/>
          <p:cNvSpPr txBox="1">
            <a:spLocks noGrp="1"/>
          </p:cNvSpPr>
          <p:nvPr>
            <p:ph type="sldNum" idx="12"/>
          </p:nvPr>
        </p:nvSpPr>
        <p:spPr>
          <a:xfrm>
            <a:off x="611961" y="6391100"/>
            <a:ext cx="960000" cy="240000"/>
          </a:xfrm>
          <a:prstGeom prst="rect">
            <a:avLst/>
          </a:prstGeom>
        </p:spPr>
        <p:txBody>
          <a:bodyPr spcFirstLastPara="1" wrap="square" lIns="0" tIns="0" rIns="0" bIns="0" anchor="t" anchorCtr="0">
            <a:noAutofit/>
          </a:bodyPr>
          <a:lstStyle>
            <a:lvl1pPr lvl="0" rtl="0">
              <a:buNone/>
              <a:defRPr sz="1067">
                <a:solidFill>
                  <a:srgbClr val="4B3241"/>
                </a:solidFill>
                <a:latin typeface="Montserrat Medium"/>
                <a:ea typeface="Montserrat Medium"/>
                <a:cs typeface="Montserrat Medium"/>
                <a:sym typeface="Montserrat Medium"/>
              </a:defRPr>
            </a:lvl1pPr>
            <a:lvl2pPr lvl="1" rtl="0">
              <a:buNone/>
              <a:defRPr sz="1067">
                <a:solidFill>
                  <a:srgbClr val="4B3241"/>
                </a:solidFill>
                <a:latin typeface="Montserrat Medium"/>
                <a:ea typeface="Montserrat Medium"/>
                <a:cs typeface="Montserrat Medium"/>
                <a:sym typeface="Montserrat Medium"/>
              </a:defRPr>
            </a:lvl2pPr>
            <a:lvl3pPr lvl="2" rtl="0">
              <a:buNone/>
              <a:defRPr sz="1067">
                <a:solidFill>
                  <a:srgbClr val="4B3241"/>
                </a:solidFill>
                <a:latin typeface="Montserrat Medium"/>
                <a:ea typeface="Montserrat Medium"/>
                <a:cs typeface="Montserrat Medium"/>
                <a:sym typeface="Montserrat Medium"/>
              </a:defRPr>
            </a:lvl3pPr>
            <a:lvl4pPr lvl="3" rtl="0">
              <a:buNone/>
              <a:defRPr sz="1067">
                <a:solidFill>
                  <a:srgbClr val="4B3241"/>
                </a:solidFill>
                <a:latin typeface="Montserrat Medium"/>
                <a:ea typeface="Montserrat Medium"/>
                <a:cs typeface="Montserrat Medium"/>
                <a:sym typeface="Montserrat Medium"/>
              </a:defRPr>
            </a:lvl4pPr>
            <a:lvl5pPr lvl="4" rtl="0">
              <a:buNone/>
              <a:defRPr sz="1067">
                <a:solidFill>
                  <a:srgbClr val="4B3241"/>
                </a:solidFill>
                <a:latin typeface="Montserrat Medium"/>
                <a:ea typeface="Montserrat Medium"/>
                <a:cs typeface="Montserrat Medium"/>
                <a:sym typeface="Montserrat Medium"/>
              </a:defRPr>
            </a:lvl5pPr>
            <a:lvl6pPr lvl="5" rtl="0">
              <a:buNone/>
              <a:defRPr sz="1067">
                <a:solidFill>
                  <a:srgbClr val="4B3241"/>
                </a:solidFill>
                <a:latin typeface="Montserrat Medium"/>
                <a:ea typeface="Montserrat Medium"/>
                <a:cs typeface="Montserrat Medium"/>
                <a:sym typeface="Montserrat Medium"/>
              </a:defRPr>
            </a:lvl6pPr>
            <a:lvl7pPr lvl="6" rtl="0">
              <a:buNone/>
              <a:defRPr sz="1067">
                <a:solidFill>
                  <a:srgbClr val="4B3241"/>
                </a:solidFill>
                <a:latin typeface="Montserrat Medium"/>
                <a:ea typeface="Montserrat Medium"/>
                <a:cs typeface="Montserrat Medium"/>
                <a:sym typeface="Montserrat Medium"/>
              </a:defRPr>
            </a:lvl7pPr>
            <a:lvl8pPr lvl="7" rtl="0">
              <a:buNone/>
              <a:defRPr sz="1067">
                <a:solidFill>
                  <a:srgbClr val="4B3241"/>
                </a:solidFill>
                <a:latin typeface="Montserrat Medium"/>
                <a:ea typeface="Montserrat Medium"/>
                <a:cs typeface="Montserrat Medium"/>
                <a:sym typeface="Montserrat Medium"/>
              </a:defRPr>
            </a:lvl8pPr>
            <a:lvl9pPr lvl="8" rtl="0">
              <a:buNone/>
              <a:defRPr sz="1067">
                <a:solidFill>
                  <a:srgbClr val="4B3241"/>
                </a:solidFill>
                <a:latin typeface="Montserrat Medium"/>
                <a:ea typeface="Montserrat Medium"/>
                <a:cs typeface="Montserrat Medium"/>
                <a:sym typeface="Montserrat Medium"/>
              </a:defRPr>
            </a:lvl9pPr>
          </a:lstStyle>
          <a:p>
            <a:fld id="{00000000-1234-1234-1234-123412341234}" type="slidenum">
              <a:rPr lang="en-GB" smtClean="0"/>
              <a:pPr/>
              <a:t>‹#›</a:t>
            </a:fld>
            <a:endParaRPr lang="en-GB"/>
          </a:p>
        </p:txBody>
      </p:sp>
      <p:pic>
        <p:nvPicPr>
          <p:cNvPr id="20" name="Google Shape;20;p3"/>
          <p:cNvPicPr preferRelativeResize="0"/>
          <p:nvPr/>
        </p:nvPicPr>
        <p:blipFill rotWithShape="1">
          <a:blip r:embed="rId2">
            <a:alphaModFix/>
          </a:blip>
          <a:srcRect l="9"/>
          <a:stretch/>
        </p:blipFill>
        <p:spPr>
          <a:xfrm>
            <a:off x="11605532" y="6003937"/>
            <a:ext cx="299234" cy="558903"/>
          </a:xfrm>
          <a:prstGeom prst="rect">
            <a:avLst/>
          </a:prstGeom>
          <a:noFill/>
          <a:ln>
            <a:noFill/>
          </a:ln>
        </p:spPr>
      </p:pic>
      <p:sp>
        <p:nvSpPr>
          <p:cNvPr id="21" name="Google Shape;21;p3"/>
          <p:cNvSpPr/>
          <p:nvPr/>
        </p:nvSpPr>
        <p:spPr>
          <a:xfrm>
            <a:off x="9645067" y="201333"/>
            <a:ext cx="2309200" cy="1513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60950" tIns="60950" rIns="60950" bIns="60950" anchor="ctr" anchorCtr="0">
            <a:noAutofit/>
          </a:bodyPr>
          <a:lstStyle/>
          <a:p>
            <a:pPr marL="0" lvl="0" indent="0" algn="ctr" rtl="0">
              <a:spcBef>
                <a:spcPts val="0"/>
              </a:spcBef>
              <a:spcAft>
                <a:spcPts val="0"/>
              </a:spcAft>
              <a:buNone/>
            </a:pPr>
            <a:r>
              <a:rPr lang="en-GB" sz="1867" i="1">
                <a:latin typeface="Montserrat"/>
                <a:ea typeface="Montserrat"/>
                <a:cs typeface="Montserrat"/>
                <a:sym typeface="Montserrat"/>
              </a:rPr>
              <a:t>Allow space in the corner for your webcam video</a:t>
            </a:r>
            <a:endParaRPr sz="1867" i="1">
              <a:latin typeface="Montserrat"/>
              <a:ea typeface="Montserrat"/>
              <a:cs typeface="Montserrat"/>
              <a:sym typeface="Montserrat"/>
            </a:endParaRPr>
          </a:p>
        </p:txBody>
      </p:sp>
    </p:spTree>
    <p:extLst>
      <p:ext uri="{BB962C8B-B14F-4D97-AF65-F5344CB8AC3E}">
        <p14:creationId xmlns:p14="http://schemas.microsoft.com/office/powerpoint/2010/main" val="1126959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ultiple choice options">
  <p:cSld name="Multiple choice options">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611967" y="593367"/>
            <a:ext cx="8800800" cy="1086000"/>
          </a:xfrm>
          <a:prstGeom prst="rect">
            <a:avLst/>
          </a:prstGeom>
        </p:spPr>
        <p:txBody>
          <a:bodyPr spcFirstLastPara="1" wrap="square" lIns="0" tIns="0" rIns="0" bIns="0" anchor="t" anchorCtr="0">
            <a:noAutofit/>
          </a:bodyPr>
          <a:lstStyle>
            <a:lvl1pPr lvl="0" rtl="0">
              <a:spcBef>
                <a:spcPts val="0"/>
              </a:spcBef>
              <a:spcAft>
                <a:spcPts val="0"/>
              </a:spcAft>
              <a:buClr>
                <a:srgbClr val="4B3241"/>
              </a:buClr>
              <a:buSzPts val="4400"/>
              <a:buNone/>
              <a:defRPr>
                <a:solidFill>
                  <a:srgbClr val="4B3241"/>
                </a:solidFill>
              </a:defRPr>
            </a:lvl1pPr>
            <a:lvl2pPr lvl="1" rtl="0">
              <a:spcBef>
                <a:spcPts val="0"/>
              </a:spcBef>
              <a:spcAft>
                <a:spcPts val="0"/>
              </a:spcAft>
              <a:buSzPts val="5600"/>
              <a:buNone/>
              <a:defRPr/>
            </a:lvl2pPr>
            <a:lvl3pPr lvl="2" rtl="0">
              <a:spcBef>
                <a:spcPts val="0"/>
              </a:spcBef>
              <a:spcAft>
                <a:spcPts val="0"/>
              </a:spcAft>
              <a:buSzPts val="5600"/>
              <a:buNone/>
              <a:defRPr/>
            </a:lvl3pPr>
            <a:lvl4pPr lvl="3" rtl="0">
              <a:spcBef>
                <a:spcPts val="0"/>
              </a:spcBef>
              <a:spcAft>
                <a:spcPts val="0"/>
              </a:spcAft>
              <a:buSzPts val="5600"/>
              <a:buNone/>
              <a:defRPr/>
            </a:lvl4pPr>
            <a:lvl5pPr lvl="4" rtl="0">
              <a:spcBef>
                <a:spcPts val="0"/>
              </a:spcBef>
              <a:spcAft>
                <a:spcPts val="0"/>
              </a:spcAft>
              <a:buSzPts val="5600"/>
              <a:buNone/>
              <a:defRPr/>
            </a:lvl5pPr>
            <a:lvl6pPr lvl="5" rtl="0">
              <a:spcBef>
                <a:spcPts val="0"/>
              </a:spcBef>
              <a:spcAft>
                <a:spcPts val="0"/>
              </a:spcAft>
              <a:buSzPts val="5600"/>
              <a:buNone/>
              <a:defRPr/>
            </a:lvl6pPr>
            <a:lvl7pPr lvl="6" rtl="0">
              <a:spcBef>
                <a:spcPts val="0"/>
              </a:spcBef>
              <a:spcAft>
                <a:spcPts val="0"/>
              </a:spcAft>
              <a:buSzPts val="5600"/>
              <a:buNone/>
              <a:defRPr/>
            </a:lvl7pPr>
            <a:lvl8pPr lvl="7" rtl="0">
              <a:spcBef>
                <a:spcPts val="0"/>
              </a:spcBef>
              <a:spcAft>
                <a:spcPts val="0"/>
              </a:spcAft>
              <a:buSzPts val="5600"/>
              <a:buNone/>
              <a:defRPr/>
            </a:lvl8pPr>
            <a:lvl9pPr lvl="8" rtl="0">
              <a:spcBef>
                <a:spcPts val="0"/>
              </a:spcBef>
              <a:spcAft>
                <a:spcPts val="0"/>
              </a:spcAft>
              <a:buSzPts val="5600"/>
              <a:buNone/>
              <a:defRPr/>
            </a:lvl9pPr>
          </a:lstStyle>
          <a:p>
            <a:endParaRPr/>
          </a:p>
        </p:txBody>
      </p:sp>
      <p:sp>
        <p:nvSpPr>
          <p:cNvPr id="51" name="Google Shape;51;p8"/>
          <p:cNvSpPr txBox="1">
            <a:spLocks noGrp="1"/>
          </p:cNvSpPr>
          <p:nvPr>
            <p:ph type="subTitle" idx="1"/>
          </p:nvPr>
        </p:nvSpPr>
        <p:spPr>
          <a:xfrm>
            <a:off x="611967" y="1917533"/>
            <a:ext cx="4171200" cy="604400"/>
          </a:xfrm>
          <a:prstGeom prst="rect">
            <a:avLst/>
          </a:prstGeom>
          <a:solidFill>
            <a:schemeClr val="accent6"/>
          </a:solidFill>
        </p:spPr>
        <p:txBody>
          <a:bodyPr spcFirstLastPara="1" wrap="square" lIns="182850" tIns="180000" rIns="182850" bIns="182850" anchor="t" anchorCtr="0">
            <a:noAutofit/>
          </a:bodyPr>
          <a:lstStyle>
            <a:lvl1pPr lvl="0" rtl="0">
              <a:spcBef>
                <a:spcPts val="0"/>
              </a:spcBef>
              <a:spcAft>
                <a:spcPts val="0"/>
              </a:spcAft>
              <a:buNone/>
              <a:defRPr>
                <a:solidFill>
                  <a:schemeClr val="lt1"/>
                </a:solidFill>
                <a:latin typeface="Montserrat SemiBold"/>
                <a:ea typeface="Montserrat SemiBold"/>
                <a:cs typeface="Montserrat SemiBold"/>
                <a:sym typeface="Montserrat SemiBold"/>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52" name="Google Shape;52;p8"/>
          <p:cNvSpPr txBox="1">
            <a:spLocks noGrp="1"/>
          </p:cNvSpPr>
          <p:nvPr>
            <p:ph type="body" idx="2"/>
          </p:nvPr>
        </p:nvSpPr>
        <p:spPr>
          <a:xfrm>
            <a:off x="611967" y="2760100"/>
            <a:ext cx="5268000" cy="841200"/>
          </a:xfrm>
          <a:prstGeom prst="rect">
            <a:avLst/>
          </a:prstGeom>
        </p:spPr>
        <p:txBody>
          <a:bodyPr spcFirstLastPara="1" wrap="square" lIns="0" tIns="0" rIns="0" bIns="0" anchor="t" anchorCtr="0">
            <a:noAutofit/>
          </a:bodyPr>
          <a:lstStyle>
            <a:lvl1pPr marL="304815" lvl="0" indent="-287881" rtl="0">
              <a:spcBef>
                <a:spcPts val="0"/>
              </a:spcBef>
              <a:spcAft>
                <a:spcPts val="0"/>
              </a:spcAft>
              <a:buSzPts val="3200"/>
              <a:buChar char="●"/>
              <a:defRPr/>
            </a:lvl1pPr>
            <a:lvl2pPr marL="609630" lvl="1" indent="-287881" rtl="0">
              <a:spcBef>
                <a:spcPts val="1333"/>
              </a:spcBef>
              <a:spcAft>
                <a:spcPts val="0"/>
              </a:spcAft>
              <a:buSzPts val="3200"/>
              <a:buChar char="–"/>
              <a:defRPr/>
            </a:lvl2pPr>
            <a:lvl3pPr marL="914446" lvl="2" indent="-270947" rtl="0">
              <a:spcBef>
                <a:spcPts val="1333"/>
              </a:spcBef>
              <a:spcAft>
                <a:spcPts val="0"/>
              </a:spcAft>
              <a:buSzPts val="2800"/>
              <a:buChar char="–"/>
              <a:defRPr/>
            </a:lvl3pPr>
            <a:lvl4pPr marL="1219261" lvl="3" indent="-270947" rtl="0">
              <a:spcBef>
                <a:spcPts val="1067"/>
              </a:spcBef>
              <a:spcAft>
                <a:spcPts val="0"/>
              </a:spcAft>
              <a:buSzPts val="2800"/>
              <a:buChar char="–"/>
              <a:defRPr/>
            </a:lvl4pPr>
            <a:lvl5pPr marL="1524076" lvl="4" indent="-270947" rtl="0">
              <a:spcBef>
                <a:spcPts val="1067"/>
              </a:spcBef>
              <a:spcAft>
                <a:spcPts val="0"/>
              </a:spcAft>
              <a:buSzPts val="2800"/>
              <a:buChar char="–"/>
              <a:defRPr/>
            </a:lvl5pPr>
            <a:lvl6pPr marL="1828891" lvl="5" indent="-270947" rtl="0">
              <a:spcBef>
                <a:spcPts val="800"/>
              </a:spcBef>
              <a:spcAft>
                <a:spcPts val="0"/>
              </a:spcAft>
              <a:buSzPts val="2800"/>
              <a:buChar char="–"/>
              <a:defRPr/>
            </a:lvl6pPr>
            <a:lvl7pPr marL="2133707" lvl="6" indent="-270947" rtl="0">
              <a:spcBef>
                <a:spcPts val="800"/>
              </a:spcBef>
              <a:spcAft>
                <a:spcPts val="0"/>
              </a:spcAft>
              <a:buSzPts val="2800"/>
              <a:buChar char="–"/>
              <a:defRPr/>
            </a:lvl7pPr>
            <a:lvl8pPr marL="2438522" lvl="7" indent="-270947" rtl="0">
              <a:spcBef>
                <a:spcPts val="533"/>
              </a:spcBef>
              <a:spcAft>
                <a:spcPts val="0"/>
              </a:spcAft>
              <a:buSzPts val="2800"/>
              <a:buChar char="–"/>
              <a:defRPr/>
            </a:lvl8pPr>
            <a:lvl9pPr marL="2743337" lvl="8" indent="-270947" rtl="0">
              <a:spcBef>
                <a:spcPts val="533"/>
              </a:spcBef>
              <a:spcAft>
                <a:spcPts val="267"/>
              </a:spcAft>
              <a:buSzPts val="2800"/>
              <a:buChar char="–"/>
              <a:defRPr/>
            </a:lvl9pPr>
          </a:lstStyle>
          <a:p>
            <a:endParaRPr/>
          </a:p>
        </p:txBody>
      </p:sp>
      <p:sp>
        <p:nvSpPr>
          <p:cNvPr id="53" name="Google Shape;53;p8"/>
          <p:cNvSpPr txBox="1">
            <a:spLocks noGrp="1"/>
          </p:cNvSpPr>
          <p:nvPr>
            <p:ph type="subTitle" idx="3"/>
          </p:nvPr>
        </p:nvSpPr>
        <p:spPr>
          <a:xfrm>
            <a:off x="6312000" y="1917533"/>
            <a:ext cx="4171200" cy="604400"/>
          </a:xfrm>
          <a:prstGeom prst="rect">
            <a:avLst/>
          </a:prstGeom>
          <a:solidFill>
            <a:schemeClr val="accent5"/>
          </a:solidFill>
        </p:spPr>
        <p:txBody>
          <a:bodyPr spcFirstLastPara="1" wrap="square" lIns="182850" tIns="180000" rIns="182850" bIns="182850" anchor="t" anchorCtr="0">
            <a:noAutofit/>
          </a:bodyPr>
          <a:lstStyle>
            <a:lvl1pPr lvl="0" rtl="0">
              <a:spcBef>
                <a:spcPts val="0"/>
              </a:spcBef>
              <a:spcAft>
                <a:spcPts val="0"/>
              </a:spcAft>
              <a:buNone/>
              <a:defRPr>
                <a:solidFill>
                  <a:schemeClr val="lt1"/>
                </a:solidFill>
                <a:latin typeface="Montserrat SemiBold"/>
                <a:ea typeface="Montserrat SemiBold"/>
                <a:cs typeface="Montserrat SemiBold"/>
                <a:sym typeface="Montserrat SemiBold"/>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54" name="Google Shape;54;p8"/>
          <p:cNvSpPr txBox="1">
            <a:spLocks noGrp="1"/>
          </p:cNvSpPr>
          <p:nvPr>
            <p:ph type="body" idx="4"/>
          </p:nvPr>
        </p:nvSpPr>
        <p:spPr>
          <a:xfrm>
            <a:off x="6312000" y="2760100"/>
            <a:ext cx="5268000" cy="841200"/>
          </a:xfrm>
          <a:prstGeom prst="rect">
            <a:avLst/>
          </a:prstGeom>
        </p:spPr>
        <p:txBody>
          <a:bodyPr spcFirstLastPara="1" wrap="square" lIns="0" tIns="0" rIns="0" bIns="0" anchor="t" anchorCtr="0">
            <a:noAutofit/>
          </a:bodyPr>
          <a:lstStyle>
            <a:lvl1pPr marL="304815" lvl="0" indent="-287881" rtl="0">
              <a:spcBef>
                <a:spcPts val="0"/>
              </a:spcBef>
              <a:spcAft>
                <a:spcPts val="0"/>
              </a:spcAft>
              <a:buSzPts val="3200"/>
              <a:buChar char="●"/>
              <a:defRPr/>
            </a:lvl1pPr>
            <a:lvl2pPr marL="609630" lvl="1" indent="-287881" rtl="0">
              <a:spcBef>
                <a:spcPts val="1333"/>
              </a:spcBef>
              <a:spcAft>
                <a:spcPts val="0"/>
              </a:spcAft>
              <a:buSzPts val="3200"/>
              <a:buChar char="–"/>
              <a:defRPr/>
            </a:lvl2pPr>
            <a:lvl3pPr marL="914446" lvl="2" indent="-270947" rtl="0">
              <a:spcBef>
                <a:spcPts val="1333"/>
              </a:spcBef>
              <a:spcAft>
                <a:spcPts val="0"/>
              </a:spcAft>
              <a:buSzPts val="2800"/>
              <a:buChar char="–"/>
              <a:defRPr/>
            </a:lvl3pPr>
            <a:lvl4pPr marL="1219261" lvl="3" indent="-270947" rtl="0">
              <a:spcBef>
                <a:spcPts val="1067"/>
              </a:spcBef>
              <a:spcAft>
                <a:spcPts val="0"/>
              </a:spcAft>
              <a:buSzPts val="2800"/>
              <a:buChar char="–"/>
              <a:defRPr/>
            </a:lvl4pPr>
            <a:lvl5pPr marL="1524076" lvl="4" indent="-270947" rtl="0">
              <a:spcBef>
                <a:spcPts val="1067"/>
              </a:spcBef>
              <a:spcAft>
                <a:spcPts val="0"/>
              </a:spcAft>
              <a:buSzPts val="2800"/>
              <a:buChar char="–"/>
              <a:defRPr/>
            </a:lvl5pPr>
            <a:lvl6pPr marL="1828891" lvl="5" indent="-270947" rtl="0">
              <a:spcBef>
                <a:spcPts val="800"/>
              </a:spcBef>
              <a:spcAft>
                <a:spcPts val="0"/>
              </a:spcAft>
              <a:buSzPts val="2800"/>
              <a:buChar char="–"/>
              <a:defRPr/>
            </a:lvl6pPr>
            <a:lvl7pPr marL="2133707" lvl="6" indent="-270947" rtl="0">
              <a:spcBef>
                <a:spcPts val="800"/>
              </a:spcBef>
              <a:spcAft>
                <a:spcPts val="0"/>
              </a:spcAft>
              <a:buSzPts val="2800"/>
              <a:buChar char="–"/>
              <a:defRPr/>
            </a:lvl7pPr>
            <a:lvl8pPr marL="2438522" lvl="7" indent="-270947" rtl="0">
              <a:spcBef>
                <a:spcPts val="533"/>
              </a:spcBef>
              <a:spcAft>
                <a:spcPts val="0"/>
              </a:spcAft>
              <a:buSzPts val="2800"/>
              <a:buChar char="–"/>
              <a:defRPr/>
            </a:lvl8pPr>
            <a:lvl9pPr marL="2743337" lvl="8" indent="-270947" rtl="0">
              <a:spcBef>
                <a:spcPts val="533"/>
              </a:spcBef>
              <a:spcAft>
                <a:spcPts val="267"/>
              </a:spcAft>
              <a:buSzPts val="2800"/>
              <a:buChar char="–"/>
              <a:defRPr/>
            </a:lvl9pPr>
          </a:lstStyle>
          <a:p>
            <a:endParaRPr/>
          </a:p>
        </p:txBody>
      </p:sp>
      <p:sp>
        <p:nvSpPr>
          <p:cNvPr id="55" name="Google Shape;55;p8"/>
          <p:cNvSpPr txBox="1">
            <a:spLocks noGrp="1"/>
          </p:cNvSpPr>
          <p:nvPr>
            <p:ph type="subTitle" idx="5"/>
          </p:nvPr>
        </p:nvSpPr>
        <p:spPr>
          <a:xfrm>
            <a:off x="611967" y="3936500"/>
            <a:ext cx="4171200" cy="604400"/>
          </a:xfrm>
          <a:prstGeom prst="rect">
            <a:avLst/>
          </a:prstGeom>
          <a:solidFill>
            <a:schemeClr val="accent1"/>
          </a:solidFill>
        </p:spPr>
        <p:txBody>
          <a:bodyPr spcFirstLastPara="1" wrap="square" lIns="182850" tIns="180000" rIns="182850" bIns="182850" anchor="t" anchorCtr="0">
            <a:noAutofit/>
          </a:bodyPr>
          <a:lstStyle>
            <a:lvl1pPr lvl="0" rtl="0">
              <a:spcBef>
                <a:spcPts val="0"/>
              </a:spcBef>
              <a:spcAft>
                <a:spcPts val="0"/>
              </a:spcAft>
              <a:buNone/>
              <a:defRPr>
                <a:solidFill>
                  <a:schemeClr val="lt1"/>
                </a:solidFill>
                <a:latin typeface="Montserrat SemiBold"/>
                <a:ea typeface="Montserrat SemiBold"/>
                <a:cs typeface="Montserrat SemiBold"/>
                <a:sym typeface="Montserrat SemiBold"/>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56" name="Google Shape;56;p8"/>
          <p:cNvSpPr txBox="1">
            <a:spLocks noGrp="1"/>
          </p:cNvSpPr>
          <p:nvPr>
            <p:ph type="body" idx="6"/>
          </p:nvPr>
        </p:nvSpPr>
        <p:spPr>
          <a:xfrm>
            <a:off x="611967" y="4779067"/>
            <a:ext cx="5268000" cy="841200"/>
          </a:xfrm>
          <a:prstGeom prst="rect">
            <a:avLst/>
          </a:prstGeom>
        </p:spPr>
        <p:txBody>
          <a:bodyPr spcFirstLastPara="1" wrap="square" lIns="0" tIns="0" rIns="0" bIns="0" anchor="t" anchorCtr="0">
            <a:noAutofit/>
          </a:bodyPr>
          <a:lstStyle>
            <a:lvl1pPr marL="304815" lvl="0" indent="-287881" rtl="0">
              <a:spcBef>
                <a:spcPts val="0"/>
              </a:spcBef>
              <a:spcAft>
                <a:spcPts val="0"/>
              </a:spcAft>
              <a:buSzPts val="3200"/>
              <a:buChar char="●"/>
              <a:defRPr/>
            </a:lvl1pPr>
            <a:lvl2pPr marL="609630" lvl="1" indent="-287881" rtl="0">
              <a:spcBef>
                <a:spcPts val="1333"/>
              </a:spcBef>
              <a:spcAft>
                <a:spcPts val="0"/>
              </a:spcAft>
              <a:buSzPts val="3200"/>
              <a:buChar char="–"/>
              <a:defRPr/>
            </a:lvl2pPr>
            <a:lvl3pPr marL="914446" lvl="2" indent="-270947" rtl="0">
              <a:spcBef>
                <a:spcPts val="1333"/>
              </a:spcBef>
              <a:spcAft>
                <a:spcPts val="0"/>
              </a:spcAft>
              <a:buSzPts val="2800"/>
              <a:buChar char="–"/>
              <a:defRPr/>
            </a:lvl3pPr>
            <a:lvl4pPr marL="1219261" lvl="3" indent="-270947" rtl="0">
              <a:spcBef>
                <a:spcPts val="1067"/>
              </a:spcBef>
              <a:spcAft>
                <a:spcPts val="0"/>
              </a:spcAft>
              <a:buSzPts val="2800"/>
              <a:buChar char="–"/>
              <a:defRPr/>
            </a:lvl4pPr>
            <a:lvl5pPr marL="1524076" lvl="4" indent="-270947" rtl="0">
              <a:spcBef>
                <a:spcPts val="1067"/>
              </a:spcBef>
              <a:spcAft>
                <a:spcPts val="0"/>
              </a:spcAft>
              <a:buSzPts val="2800"/>
              <a:buChar char="–"/>
              <a:defRPr/>
            </a:lvl5pPr>
            <a:lvl6pPr marL="1828891" lvl="5" indent="-270947" rtl="0">
              <a:spcBef>
                <a:spcPts val="800"/>
              </a:spcBef>
              <a:spcAft>
                <a:spcPts val="0"/>
              </a:spcAft>
              <a:buSzPts val="2800"/>
              <a:buChar char="–"/>
              <a:defRPr/>
            </a:lvl6pPr>
            <a:lvl7pPr marL="2133707" lvl="6" indent="-270947" rtl="0">
              <a:spcBef>
                <a:spcPts val="800"/>
              </a:spcBef>
              <a:spcAft>
                <a:spcPts val="0"/>
              </a:spcAft>
              <a:buSzPts val="2800"/>
              <a:buChar char="–"/>
              <a:defRPr/>
            </a:lvl7pPr>
            <a:lvl8pPr marL="2438522" lvl="7" indent="-270947" rtl="0">
              <a:spcBef>
                <a:spcPts val="533"/>
              </a:spcBef>
              <a:spcAft>
                <a:spcPts val="0"/>
              </a:spcAft>
              <a:buSzPts val="2800"/>
              <a:buChar char="–"/>
              <a:defRPr/>
            </a:lvl8pPr>
            <a:lvl9pPr marL="2743337" lvl="8" indent="-270947" rtl="0">
              <a:spcBef>
                <a:spcPts val="533"/>
              </a:spcBef>
              <a:spcAft>
                <a:spcPts val="267"/>
              </a:spcAft>
              <a:buSzPts val="2800"/>
              <a:buChar char="–"/>
              <a:defRPr/>
            </a:lvl9pPr>
          </a:lstStyle>
          <a:p>
            <a:endParaRPr/>
          </a:p>
        </p:txBody>
      </p:sp>
      <p:sp>
        <p:nvSpPr>
          <p:cNvPr id="57" name="Google Shape;57;p8"/>
          <p:cNvSpPr txBox="1">
            <a:spLocks noGrp="1"/>
          </p:cNvSpPr>
          <p:nvPr>
            <p:ph type="subTitle" idx="7"/>
          </p:nvPr>
        </p:nvSpPr>
        <p:spPr>
          <a:xfrm>
            <a:off x="6312000" y="3936500"/>
            <a:ext cx="4171200" cy="604400"/>
          </a:xfrm>
          <a:prstGeom prst="rect">
            <a:avLst/>
          </a:prstGeom>
          <a:solidFill>
            <a:schemeClr val="accent4"/>
          </a:solidFill>
        </p:spPr>
        <p:txBody>
          <a:bodyPr spcFirstLastPara="1" wrap="square" lIns="182850" tIns="180000" rIns="182850" bIns="182850" anchor="t" anchorCtr="0">
            <a:noAutofit/>
          </a:bodyPr>
          <a:lstStyle>
            <a:lvl1pPr lvl="0" rtl="0">
              <a:spcBef>
                <a:spcPts val="0"/>
              </a:spcBef>
              <a:spcAft>
                <a:spcPts val="0"/>
              </a:spcAft>
              <a:buNone/>
              <a:defRPr>
                <a:solidFill>
                  <a:schemeClr val="lt1"/>
                </a:solidFill>
                <a:latin typeface="Montserrat SemiBold"/>
                <a:ea typeface="Montserrat SemiBold"/>
                <a:cs typeface="Montserrat SemiBold"/>
                <a:sym typeface="Montserrat SemiBold"/>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58" name="Google Shape;58;p8"/>
          <p:cNvSpPr txBox="1">
            <a:spLocks noGrp="1"/>
          </p:cNvSpPr>
          <p:nvPr>
            <p:ph type="body" idx="8"/>
          </p:nvPr>
        </p:nvSpPr>
        <p:spPr>
          <a:xfrm>
            <a:off x="6312000" y="4779067"/>
            <a:ext cx="5268000" cy="841200"/>
          </a:xfrm>
          <a:prstGeom prst="rect">
            <a:avLst/>
          </a:prstGeom>
        </p:spPr>
        <p:txBody>
          <a:bodyPr spcFirstLastPara="1" wrap="square" lIns="0" tIns="0" rIns="0" bIns="0" anchor="t" anchorCtr="0">
            <a:noAutofit/>
          </a:bodyPr>
          <a:lstStyle>
            <a:lvl1pPr marL="304815" lvl="0" indent="-287881" rtl="0">
              <a:spcBef>
                <a:spcPts val="0"/>
              </a:spcBef>
              <a:spcAft>
                <a:spcPts val="0"/>
              </a:spcAft>
              <a:buSzPts val="3200"/>
              <a:buChar char="●"/>
              <a:defRPr/>
            </a:lvl1pPr>
            <a:lvl2pPr marL="609630" lvl="1" indent="-287881" rtl="0">
              <a:spcBef>
                <a:spcPts val="1333"/>
              </a:spcBef>
              <a:spcAft>
                <a:spcPts val="0"/>
              </a:spcAft>
              <a:buSzPts val="3200"/>
              <a:buChar char="–"/>
              <a:defRPr/>
            </a:lvl2pPr>
            <a:lvl3pPr marL="914446" lvl="2" indent="-270947" rtl="0">
              <a:spcBef>
                <a:spcPts val="1333"/>
              </a:spcBef>
              <a:spcAft>
                <a:spcPts val="0"/>
              </a:spcAft>
              <a:buSzPts val="2800"/>
              <a:buChar char="–"/>
              <a:defRPr/>
            </a:lvl3pPr>
            <a:lvl4pPr marL="1219261" lvl="3" indent="-270947" rtl="0">
              <a:spcBef>
                <a:spcPts val="1067"/>
              </a:spcBef>
              <a:spcAft>
                <a:spcPts val="0"/>
              </a:spcAft>
              <a:buSzPts val="2800"/>
              <a:buChar char="–"/>
              <a:defRPr/>
            </a:lvl4pPr>
            <a:lvl5pPr marL="1524076" lvl="4" indent="-270947" rtl="0">
              <a:spcBef>
                <a:spcPts val="1067"/>
              </a:spcBef>
              <a:spcAft>
                <a:spcPts val="0"/>
              </a:spcAft>
              <a:buSzPts val="2800"/>
              <a:buChar char="–"/>
              <a:defRPr/>
            </a:lvl5pPr>
            <a:lvl6pPr marL="1828891" lvl="5" indent="-270947" rtl="0">
              <a:spcBef>
                <a:spcPts val="800"/>
              </a:spcBef>
              <a:spcAft>
                <a:spcPts val="0"/>
              </a:spcAft>
              <a:buSzPts val="2800"/>
              <a:buChar char="–"/>
              <a:defRPr/>
            </a:lvl6pPr>
            <a:lvl7pPr marL="2133707" lvl="6" indent="-270947" rtl="0">
              <a:spcBef>
                <a:spcPts val="800"/>
              </a:spcBef>
              <a:spcAft>
                <a:spcPts val="0"/>
              </a:spcAft>
              <a:buSzPts val="2800"/>
              <a:buChar char="–"/>
              <a:defRPr/>
            </a:lvl7pPr>
            <a:lvl8pPr marL="2438522" lvl="7" indent="-270947" rtl="0">
              <a:spcBef>
                <a:spcPts val="533"/>
              </a:spcBef>
              <a:spcAft>
                <a:spcPts val="0"/>
              </a:spcAft>
              <a:buSzPts val="2800"/>
              <a:buChar char="–"/>
              <a:defRPr/>
            </a:lvl8pPr>
            <a:lvl9pPr marL="2743337" lvl="8" indent="-270947" rtl="0">
              <a:spcBef>
                <a:spcPts val="533"/>
              </a:spcBef>
              <a:spcAft>
                <a:spcPts val="267"/>
              </a:spcAft>
              <a:buSzPts val="2800"/>
              <a:buChar char="–"/>
              <a:defRPr/>
            </a:lvl9pPr>
          </a:lstStyle>
          <a:p>
            <a:endParaRPr/>
          </a:p>
        </p:txBody>
      </p:sp>
      <p:sp>
        <p:nvSpPr>
          <p:cNvPr id="59" name="Google Shape;59;p8"/>
          <p:cNvSpPr txBox="1">
            <a:spLocks noGrp="1"/>
          </p:cNvSpPr>
          <p:nvPr>
            <p:ph type="sldNum" idx="12"/>
          </p:nvPr>
        </p:nvSpPr>
        <p:spPr>
          <a:xfrm>
            <a:off x="611961" y="6391100"/>
            <a:ext cx="960000" cy="240000"/>
          </a:xfrm>
          <a:prstGeom prst="rect">
            <a:avLst/>
          </a:prstGeom>
        </p:spPr>
        <p:txBody>
          <a:bodyPr spcFirstLastPara="1" wrap="square" lIns="0" tIns="0" rIns="0" bIns="0" anchor="t" anchorCtr="0">
            <a:noAutofit/>
          </a:bodyPr>
          <a:lstStyle>
            <a:lvl1pPr lvl="0" rtl="0">
              <a:buNone/>
              <a:defRPr sz="1067">
                <a:latin typeface="Montserrat Medium"/>
                <a:ea typeface="Montserrat Medium"/>
                <a:cs typeface="Montserrat Medium"/>
                <a:sym typeface="Montserrat Medium"/>
              </a:defRPr>
            </a:lvl1pPr>
            <a:lvl2pPr lvl="1" rtl="0">
              <a:buNone/>
              <a:defRPr sz="1067">
                <a:latin typeface="Montserrat Medium"/>
                <a:ea typeface="Montserrat Medium"/>
                <a:cs typeface="Montserrat Medium"/>
                <a:sym typeface="Montserrat Medium"/>
              </a:defRPr>
            </a:lvl2pPr>
            <a:lvl3pPr lvl="2" rtl="0">
              <a:buNone/>
              <a:defRPr sz="1067">
                <a:latin typeface="Montserrat Medium"/>
                <a:ea typeface="Montserrat Medium"/>
                <a:cs typeface="Montserrat Medium"/>
                <a:sym typeface="Montserrat Medium"/>
              </a:defRPr>
            </a:lvl3pPr>
            <a:lvl4pPr lvl="3" rtl="0">
              <a:buNone/>
              <a:defRPr sz="1067">
                <a:latin typeface="Montserrat Medium"/>
                <a:ea typeface="Montserrat Medium"/>
                <a:cs typeface="Montserrat Medium"/>
                <a:sym typeface="Montserrat Medium"/>
              </a:defRPr>
            </a:lvl4pPr>
            <a:lvl5pPr lvl="4" rtl="0">
              <a:buNone/>
              <a:defRPr sz="1067">
                <a:latin typeface="Montserrat Medium"/>
                <a:ea typeface="Montserrat Medium"/>
                <a:cs typeface="Montserrat Medium"/>
                <a:sym typeface="Montserrat Medium"/>
              </a:defRPr>
            </a:lvl5pPr>
            <a:lvl6pPr lvl="5" rtl="0">
              <a:buNone/>
              <a:defRPr sz="1067">
                <a:latin typeface="Montserrat Medium"/>
                <a:ea typeface="Montserrat Medium"/>
                <a:cs typeface="Montserrat Medium"/>
                <a:sym typeface="Montserrat Medium"/>
              </a:defRPr>
            </a:lvl6pPr>
            <a:lvl7pPr lvl="6" rtl="0">
              <a:buNone/>
              <a:defRPr sz="1067">
                <a:latin typeface="Montserrat Medium"/>
                <a:ea typeface="Montserrat Medium"/>
                <a:cs typeface="Montserrat Medium"/>
                <a:sym typeface="Montserrat Medium"/>
              </a:defRPr>
            </a:lvl7pPr>
            <a:lvl8pPr lvl="7" rtl="0">
              <a:buNone/>
              <a:defRPr sz="1067">
                <a:latin typeface="Montserrat Medium"/>
                <a:ea typeface="Montserrat Medium"/>
                <a:cs typeface="Montserrat Medium"/>
                <a:sym typeface="Montserrat Medium"/>
              </a:defRPr>
            </a:lvl8pPr>
            <a:lvl9pPr lvl="8" rtl="0">
              <a:buNone/>
              <a:defRPr sz="1067">
                <a:latin typeface="Montserrat Medium"/>
                <a:ea typeface="Montserrat Medium"/>
                <a:cs typeface="Montserrat Medium"/>
                <a:sym typeface="Montserrat Medium"/>
              </a:defRPr>
            </a:lvl9pPr>
          </a:lstStyle>
          <a:p>
            <a:fld id="{00000000-1234-1234-1234-123412341234}" type="slidenum">
              <a:rPr lang="en-GB" smtClean="0"/>
              <a:pPr/>
              <a:t>‹#›</a:t>
            </a:fld>
            <a:endParaRPr lang="en-GB"/>
          </a:p>
        </p:txBody>
      </p:sp>
      <p:sp>
        <p:nvSpPr>
          <p:cNvPr id="60" name="Google Shape;60;p8"/>
          <p:cNvSpPr/>
          <p:nvPr/>
        </p:nvSpPr>
        <p:spPr>
          <a:xfrm>
            <a:off x="9645067" y="201333"/>
            <a:ext cx="2309200" cy="1513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60950" tIns="60950" rIns="60950" bIns="60950" anchor="ctr" anchorCtr="0">
            <a:noAutofit/>
          </a:bodyPr>
          <a:lstStyle/>
          <a:p>
            <a:pPr marL="0" lvl="0" indent="0" algn="ctr" rtl="0">
              <a:spcBef>
                <a:spcPts val="0"/>
              </a:spcBef>
              <a:spcAft>
                <a:spcPts val="0"/>
              </a:spcAft>
              <a:buNone/>
            </a:pPr>
            <a:r>
              <a:rPr lang="en-GB" sz="1867" i="1">
                <a:latin typeface="Montserrat"/>
                <a:ea typeface="Montserrat"/>
                <a:cs typeface="Montserrat"/>
                <a:sym typeface="Montserrat"/>
              </a:rPr>
              <a:t>Allow space in the corner for your webcam video</a:t>
            </a:r>
            <a:endParaRPr sz="1867" i="1">
              <a:latin typeface="Montserrat"/>
              <a:ea typeface="Montserrat"/>
              <a:cs typeface="Montserrat"/>
              <a:sym typeface="Montserrat"/>
            </a:endParaRPr>
          </a:p>
        </p:txBody>
      </p:sp>
    </p:spTree>
    <p:extLst>
      <p:ext uri="{BB962C8B-B14F-4D97-AF65-F5344CB8AC3E}">
        <p14:creationId xmlns:p14="http://schemas.microsoft.com/office/powerpoint/2010/main" val="8912357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slide with three elements 2">
  <p:cSld name="Comparison slide with three elements 2">
    <p:spTree>
      <p:nvGrpSpPr>
        <p:cNvPr id="1" name="Shape 86"/>
        <p:cNvGrpSpPr/>
        <p:nvPr/>
      </p:nvGrpSpPr>
      <p:grpSpPr>
        <a:xfrm>
          <a:off x="0" y="0"/>
          <a:ext cx="0" cy="0"/>
          <a:chOff x="0" y="0"/>
          <a:chExt cx="0" cy="0"/>
        </a:xfrm>
      </p:grpSpPr>
      <p:sp>
        <p:nvSpPr>
          <p:cNvPr id="87" name="Google Shape;87;p13"/>
          <p:cNvSpPr txBox="1">
            <a:spLocks noGrp="1"/>
          </p:cNvSpPr>
          <p:nvPr>
            <p:ph type="title"/>
          </p:nvPr>
        </p:nvSpPr>
        <p:spPr>
          <a:xfrm>
            <a:off x="611967" y="593367"/>
            <a:ext cx="8800800" cy="1086000"/>
          </a:xfrm>
          <a:prstGeom prst="rect">
            <a:avLst/>
          </a:prstGeom>
        </p:spPr>
        <p:txBody>
          <a:bodyPr spcFirstLastPara="1" wrap="square" lIns="0" tIns="0" rIns="0" bIns="0" anchor="t" anchorCtr="0">
            <a:noAutofit/>
          </a:bodyPr>
          <a:lstStyle>
            <a:lvl1pPr lvl="0" rtl="0">
              <a:spcBef>
                <a:spcPts val="0"/>
              </a:spcBef>
              <a:spcAft>
                <a:spcPts val="0"/>
              </a:spcAft>
              <a:buSzPts val="4400"/>
              <a:buNone/>
              <a:defRPr/>
            </a:lvl1pPr>
            <a:lvl2pPr lvl="1" rtl="0">
              <a:spcBef>
                <a:spcPts val="0"/>
              </a:spcBef>
              <a:spcAft>
                <a:spcPts val="0"/>
              </a:spcAft>
              <a:buSzPts val="5600"/>
              <a:buNone/>
              <a:defRPr/>
            </a:lvl2pPr>
            <a:lvl3pPr lvl="2" rtl="0">
              <a:spcBef>
                <a:spcPts val="0"/>
              </a:spcBef>
              <a:spcAft>
                <a:spcPts val="0"/>
              </a:spcAft>
              <a:buSzPts val="5600"/>
              <a:buNone/>
              <a:defRPr/>
            </a:lvl3pPr>
            <a:lvl4pPr lvl="3" rtl="0">
              <a:spcBef>
                <a:spcPts val="0"/>
              </a:spcBef>
              <a:spcAft>
                <a:spcPts val="0"/>
              </a:spcAft>
              <a:buSzPts val="5600"/>
              <a:buNone/>
              <a:defRPr/>
            </a:lvl4pPr>
            <a:lvl5pPr lvl="4" rtl="0">
              <a:spcBef>
                <a:spcPts val="0"/>
              </a:spcBef>
              <a:spcAft>
                <a:spcPts val="0"/>
              </a:spcAft>
              <a:buSzPts val="5600"/>
              <a:buNone/>
              <a:defRPr/>
            </a:lvl5pPr>
            <a:lvl6pPr lvl="5" rtl="0">
              <a:spcBef>
                <a:spcPts val="0"/>
              </a:spcBef>
              <a:spcAft>
                <a:spcPts val="0"/>
              </a:spcAft>
              <a:buSzPts val="5600"/>
              <a:buNone/>
              <a:defRPr/>
            </a:lvl6pPr>
            <a:lvl7pPr lvl="6" rtl="0">
              <a:spcBef>
                <a:spcPts val="0"/>
              </a:spcBef>
              <a:spcAft>
                <a:spcPts val="0"/>
              </a:spcAft>
              <a:buSzPts val="5600"/>
              <a:buNone/>
              <a:defRPr/>
            </a:lvl7pPr>
            <a:lvl8pPr lvl="7" rtl="0">
              <a:spcBef>
                <a:spcPts val="0"/>
              </a:spcBef>
              <a:spcAft>
                <a:spcPts val="0"/>
              </a:spcAft>
              <a:buSzPts val="5600"/>
              <a:buNone/>
              <a:defRPr/>
            </a:lvl8pPr>
            <a:lvl9pPr lvl="8" rtl="0">
              <a:spcBef>
                <a:spcPts val="0"/>
              </a:spcBef>
              <a:spcAft>
                <a:spcPts val="0"/>
              </a:spcAft>
              <a:buSzPts val="5600"/>
              <a:buNone/>
              <a:defRPr/>
            </a:lvl9pPr>
          </a:lstStyle>
          <a:p>
            <a:endParaRPr/>
          </a:p>
        </p:txBody>
      </p:sp>
      <p:sp>
        <p:nvSpPr>
          <p:cNvPr id="88" name="Google Shape;88;p13"/>
          <p:cNvSpPr txBox="1">
            <a:spLocks noGrp="1"/>
          </p:cNvSpPr>
          <p:nvPr>
            <p:ph type="sldNum" idx="12"/>
          </p:nvPr>
        </p:nvSpPr>
        <p:spPr>
          <a:xfrm>
            <a:off x="611961" y="6391100"/>
            <a:ext cx="960000" cy="240000"/>
          </a:xfrm>
          <a:prstGeom prst="rect">
            <a:avLst/>
          </a:prstGeom>
        </p:spPr>
        <p:txBody>
          <a:bodyPr spcFirstLastPara="1" wrap="square" lIns="0" tIns="0" rIns="0" bIns="0" anchor="t" anchorCtr="0">
            <a:noAutofit/>
          </a:bodyPr>
          <a:lstStyle>
            <a:lvl1pPr lvl="0" rtl="0">
              <a:buNone/>
              <a:defRPr sz="1067">
                <a:latin typeface="Montserrat Medium"/>
                <a:ea typeface="Montserrat Medium"/>
                <a:cs typeface="Montserrat Medium"/>
                <a:sym typeface="Montserrat Medium"/>
              </a:defRPr>
            </a:lvl1pPr>
            <a:lvl2pPr lvl="1" rtl="0">
              <a:buNone/>
              <a:defRPr sz="1067">
                <a:latin typeface="Montserrat Medium"/>
                <a:ea typeface="Montserrat Medium"/>
                <a:cs typeface="Montserrat Medium"/>
                <a:sym typeface="Montserrat Medium"/>
              </a:defRPr>
            </a:lvl2pPr>
            <a:lvl3pPr lvl="2" rtl="0">
              <a:buNone/>
              <a:defRPr sz="1067">
                <a:latin typeface="Montserrat Medium"/>
                <a:ea typeface="Montserrat Medium"/>
                <a:cs typeface="Montserrat Medium"/>
                <a:sym typeface="Montserrat Medium"/>
              </a:defRPr>
            </a:lvl3pPr>
            <a:lvl4pPr lvl="3" rtl="0">
              <a:buNone/>
              <a:defRPr sz="1067">
                <a:latin typeface="Montserrat Medium"/>
                <a:ea typeface="Montserrat Medium"/>
                <a:cs typeface="Montserrat Medium"/>
                <a:sym typeface="Montserrat Medium"/>
              </a:defRPr>
            </a:lvl4pPr>
            <a:lvl5pPr lvl="4" rtl="0">
              <a:buNone/>
              <a:defRPr sz="1067">
                <a:latin typeface="Montserrat Medium"/>
                <a:ea typeface="Montserrat Medium"/>
                <a:cs typeface="Montserrat Medium"/>
                <a:sym typeface="Montserrat Medium"/>
              </a:defRPr>
            </a:lvl5pPr>
            <a:lvl6pPr lvl="5" rtl="0">
              <a:buNone/>
              <a:defRPr sz="1067">
                <a:latin typeface="Montserrat Medium"/>
                <a:ea typeface="Montserrat Medium"/>
                <a:cs typeface="Montserrat Medium"/>
                <a:sym typeface="Montserrat Medium"/>
              </a:defRPr>
            </a:lvl6pPr>
            <a:lvl7pPr lvl="6" rtl="0">
              <a:buNone/>
              <a:defRPr sz="1067">
                <a:latin typeface="Montserrat Medium"/>
                <a:ea typeface="Montserrat Medium"/>
                <a:cs typeface="Montserrat Medium"/>
                <a:sym typeface="Montserrat Medium"/>
              </a:defRPr>
            </a:lvl7pPr>
            <a:lvl8pPr lvl="7" rtl="0">
              <a:buNone/>
              <a:defRPr sz="1067">
                <a:latin typeface="Montserrat Medium"/>
                <a:ea typeface="Montserrat Medium"/>
                <a:cs typeface="Montserrat Medium"/>
                <a:sym typeface="Montserrat Medium"/>
              </a:defRPr>
            </a:lvl8pPr>
            <a:lvl9pPr lvl="8" rtl="0">
              <a:buNone/>
              <a:defRPr sz="1067">
                <a:latin typeface="Montserrat Medium"/>
                <a:ea typeface="Montserrat Medium"/>
                <a:cs typeface="Montserrat Medium"/>
                <a:sym typeface="Montserrat Medium"/>
              </a:defRPr>
            </a:lvl9pPr>
          </a:lstStyle>
          <a:p>
            <a:fld id="{00000000-1234-1234-1234-123412341234}" type="slidenum">
              <a:rPr lang="en-GB" smtClean="0"/>
              <a:pPr/>
              <a:t>‹#›</a:t>
            </a:fld>
            <a:endParaRPr lang="en-GB"/>
          </a:p>
        </p:txBody>
      </p:sp>
      <p:sp>
        <p:nvSpPr>
          <p:cNvPr id="89" name="Google Shape;89;p13"/>
          <p:cNvSpPr txBox="1">
            <a:spLocks noGrp="1"/>
          </p:cNvSpPr>
          <p:nvPr>
            <p:ph type="subTitle" idx="1"/>
          </p:nvPr>
        </p:nvSpPr>
        <p:spPr>
          <a:xfrm>
            <a:off x="611967" y="2509500"/>
            <a:ext cx="3447200" cy="604400"/>
          </a:xfrm>
          <a:prstGeom prst="rect">
            <a:avLst/>
          </a:prstGeom>
          <a:solidFill>
            <a:schemeClr val="accent1"/>
          </a:solidFill>
        </p:spPr>
        <p:txBody>
          <a:bodyPr spcFirstLastPara="1" wrap="square" lIns="182850" tIns="180000" rIns="182850" bIns="182850" anchor="t" anchorCtr="0">
            <a:noAutofit/>
          </a:bodyPr>
          <a:lstStyle>
            <a:lvl1pPr lvl="0" rtl="0">
              <a:spcBef>
                <a:spcPts val="0"/>
              </a:spcBef>
              <a:spcAft>
                <a:spcPts val="0"/>
              </a:spcAft>
              <a:buNone/>
              <a:defRPr>
                <a:solidFill>
                  <a:schemeClr val="lt1"/>
                </a:solidFill>
                <a:latin typeface="Montserrat SemiBold"/>
                <a:ea typeface="Montserrat SemiBold"/>
                <a:cs typeface="Montserrat SemiBold"/>
                <a:sym typeface="Montserrat SemiBold"/>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90" name="Google Shape;90;p13"/>
          <p:cNvSpPr txBox="1">
            <a:spLocks noGrp="1"/>
          </p:cNvSpPr>
          <p:nvPr>
            <p:ph type="body" idx="2"/>
          </p:nvPr>
        </p:nvSpPr>
        <p:spPr>
          <a:xfrm>
            <a:off x="611967" y="3323500"/>
            <a:ext cx="3447200" cy="2568800"/>
          </a:xfrm>
          <a:prstGeom prst="rect">
            <a:avLst/>
          </a:prstGeom>
          <a:ln w="9525" cap="flat" cmpd="sng">
            <a:solidFill>
              <a:srgbClr val="999999"/>
            </a:solidFill>
            <a:prstDash val="solid"/>
            <a:round/>
            <a:headEnd type="none" w="sm" len="sm"/>
            <a:tailEnd type="none" w="sm" len="sm"/>
          </a:ln>
        </p:spPr>
        <p:txBody>
          <a:bodyPr spcFirstLastPara="1" wrap="square" lIns="182850" tIns="180000" rIns="182850" bIns="182850" anchor="t" anchorCtr="0">
            <a:noAutofit/>
          </a:bodyPr>
          <a:lstStyle>
            <a:lvl1pPr marL="304815" lvl="0" indent="-254013" rtl="0">
              <a:lnSpc>
                <a:spcPct val="115000"/>
              </a:lnSpc>
              <a:spcBef>
                <a:spcPts val="0"/>
              </a:spcBef>
              <a:spcAft>
                <a:spcPts val="0"/>
              </a:spcAft>
              <a:buSzPts val="2400"/>
              <a:buChar char="●"/>
              <a:defRPr sz="1600"/>
            </a:lvl1pPr>
            <a:lvl2pPr marL="609630" lvl="1" indent="-254013" rtl="0">
              <a:lnSpc>
                <a:spcPct val="115000"/>
              </a:lnSpc>
              <a:spcBef>
                <a:spcPts val="800"/>
              </a:spcBef>
              <a:spcAft>
                <a:spcPts val="0"/>
              </a:spcAft>
              <a:buSzPts val="2400"/>
              <a:buChar char="–"/>
              <a:defRPr sz="1600"/>
            </a:lvl2pPr>
            <a:lvl3pPr marL="914446" lvl="2" indent="-254013" rtl="0">
              <a:lnSpc>
                <a:spcPct val="115000"/>
              </a:lnSpc>
              <a:spcBef>
                <a:spcPts val="800"/>
              </a:spcBef>
              <a:spcAft>
                <a:spcPts val="0"/>
              </a:spcAft>
              <a:buSzPts val="2400"/>
              <a:buChar char="–"/>
              <a:defRPr sz="1600"/>
            </a:lvl3pPr>
            <a:lvl4pPr marL="1219261" lvl="3" indent="-254013" rtl="0">
              <a:lnSpc>
                <a:spcPct val="115000"/>
              </a:lnSpc>
              <a:spcBef>
                <a:spcPts val="800"/>
              </a:spcBef>
              <a:spcAft>
                <a:spcPts val="0"/>
              </a:spcAft>
              <a:buSzPts val="2400"/>
              <a:buChar char="–"/>
              <a:defRPr sz="1600"/>
            </a:lvl4pPr>
            <a:lvl5pPr marL="1524076" lvl="4" indent="-270947" rtl="0">
              <a:lnSpc>
                <a:spcPct val="115000"/>
              </a:lnSpc>
              <a:spcBef>
                <a:spcPts val="800"/>
              </a:spcBef>
              <a:spcAft>
                <a:spcPts val="0"/>
              </a:spcAft>
              <a:buSzPts val="2800"/>
              <a:buChar char="–"/>
              <a:defRPr/>
            </a:lvl5pPr>
            <a:lvl6pPr marL="1828891" lvl="5" indent="-270947" rtl="0">
              <a:lnSpc>
                <a:spcPct val="115000"/>
              </a:lnSpc>
              <a:spcBef>
                <a:spcPts val="800"/>
              </a:spcBef>
              <a:spcAft>
                <a:spcPts val="0"/>
              </a:spcAft>
              <a:buSzPts val="2800"/>
              <a:buChar char="–"/>
              <a:defRPr/>
            </a:lvl6pPr>
            <a:lvl7pPr marL="2133707" lvl="6" indent="-254013" rtl="0">
              <a:lnSpc>
                <a:spcPct val="115000"/>
              </a:lnSpc>
              <a:spcBef>
                <a:spcPts val="800"/>
              </a:spcBef>
              <a:spcAft>
                <a:spcPts val="0"/>
              </a:spcAft>
              <a:buSzPts val="2400"/>
              <a:buChar char="–"/>
              <a:defRPr sz="1600"/>
            </a:lvl7pPr>
            <a:lvl8pPr marL="2438522" lvl="7" indent="-254013" rtl="0">
              <a:lnSpc>
                <a:spcPct val="115000"/>
              </a:lnSpc>
              <a:spcBef>
                <a:spcPts val="800"/>
              </a:spcBef>
              <a:spcAft>
                <a:spcPts val="0"/>
              </a:spcAft>
              <a:buSzPts val="2400"/>
              <a:buChar char="–"/>
              <a:defRPr sz="1600"/>
            </a:lvl8pPr>
            <a:lvl9pPr marL="2743337" lvl="8" indent="-254013" rtl="0">
              <a:lnSpc>
                <a:spcPct val="115000"/>
              </a:lnSpc>
              <a:spcBef>
                <a:spcPts val="800"/>
              </a:spcBef>
              <a:spcAft>
                <a:spcPts val="800"/>
              </a:spcAft>
              <a:buSzPts val="2400"/>
              <a:buChar char="–"/>
              <a:defRPr sz="1600"/>
            </a:lvl9pPr>
          </a:lstStyle>
          <a:p>
            <a:endParaRPr/>
          </a:p>
        </p:txBody>
      </p:sp>
      <p:sp>
        <p:nvSpPr>
          <p:cNvPr id="91" name="Google Shape;91;p13"/>
          <p:cNvSpPr txBox="1">
            <a:spLocks noGrp="1"/>
          </p:cNvSpPr>
          <p:nvPr>
            <p:ph type="subTitle" idx="3"/>
          </p:nvPr>
        </p:nvSpPr>
        <p:spPr>
          <a:xfrm>
            <a:off x="4372400" y="2509500"/>
            <a:ext cx="3447200" cy="604400"/>
          </a:xfrm>
          <a:prstGeom prst="rect">
            <a:avLst/>
          </a:prstGeom>
          <a:solidFill>
            <a:schemeClr val="accent1"/>
          </a:solidFill>
        </p:spPr>
        <p:txBody>
          <a:bodyPr spcFirstLastPara="1" wrap="square" lIns="182850" tIns="180000" rIns="182850" bIns="182850" anchor="t" anchorCtr="0">
            <a:noAutofit/>
          </a:bodyPr>
          <a:lstStyle>
            <a:lvl1pPr lvl="0" rtl="0">
              <a:spcBef>
                <a:spcPts val="0"/>
              </a:spcBef>
              <a:spcAft>
                <a:spcPts val="0"/>
              </a:spcAft>
              <a:buNone/>
              <a:defRPr>
                <a:solidFill>
                  <a:schemeClr val="lt1"/>
                </a:solidFill>
                <a:latin typeface="Montserrat SemiBold"/>
                <a:ea typeface="Montserrat SemiBold"/>
                <a:cs typeface="Montserrat SemiBold"/>
                <a:sym typeface="Montserrat SemiBold"/>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92" name="Google Shape;92;p13"/>
          <p:cNvSpPr txBox="1">
            <a:spLocks noGrp="1"/>
          </p:cNvSpPr>
          <p:nvPr>
            <p:ph type="body" idx="4"/>
          </p:nvPr>
        </p:nvSpPr>
        <p:spPr>
          <a:xfrm>
            <a:off x="4372400" y="3323500"/>
            <a:ext cx="3447200" cy="2568800"/>
          </a:xfrm>
          <a:prstGeom prst="rect">
            <a:avLst/>
          </a:prstGeom>
          <a:ln w="9525" cap="flat" cmpd="sng">
            <a:solidFill>
              <a:srgbClr val="999999"/>
            </a:solidFill>
            <a:prstDash val="solid"/>
            <a:round/>
            <a:headEnd type="none" w="sm" len="sm"/>
            <a:tailEnd type="none" w="sm" len="sm"/>
          </a:ln>
        </p:spPr>
        <p:txBody>
          <a:bodyPr spcFirstLastPara="1" wrap="square" lIns="182850" tIns="180000" rIns="182850" bIns="182850" anchor="t" anchorCtr="0">
            <a:noAutofit/>
          </a:bodyPr>
          <a:lstStyle>
            <a:lvl1pPr marL="304815" lvl="0" indent="-254013" rtl="0">
              <a:lnSpc>
                <a:spcPct val="115000"/>
              </a:lnSpc>
              <a:spcBef>
                <a:spcPts val="0"/>
              </a:spcBef>
              <a:spcAft>
                <a:spcPts val="0"/>
              </a:spcAft>
              <a:buSzPts val="2400"/>
              <a:buChar char="●"/>
              <a:defRPr sz="1600"/>
            </a:lvl1pPr>
            <a:lvl2pPr marL="609630" lvl="1" indent="-254013" rtl="0">
              <a:lnSpc>
                <a:spcPct val="115000"/>
              </a:lnSpc>
              <a:spcBef>
                <a:spcPts val="800"/>
              </a:spcBef>
              <a:spcAft>
                <a:spcPts val="0"/>
              </a:spcAft>
              <a:buSzPts val="2400"/>
              <a:buChar char="–"/>
              <a:defRPr sz="1600"/>
            </a:lvl2pPr>
            <a:lvl3pPr marL="914446" lvl="2" indent="-254013" rtl="0">
              <a:lnSpc>
                <a:spcPct val="115000"/>
              </a:lnSpc>
              <a:spcBef>
                <a:spcPts val="800"/>
              </a:spcBef>
              <a:spcAft>
                <a:spcPts val="0"/>
              </a:spcAft>
              <a:buSzPts val="2400"/>
              <a:buChar char="–"/>
              <a:defRPr sz="1600"/>
            </a:lvl3pPr>
            <a:lvl4pPr marL="1219261" lvl="3" indent="-254013" rtl="0">
              <a:lnSpc>
                <a:spcPct val="115000"/>
              </a:lnSpc>
              <a:spcBef>
                <a:spcPts val="800"/>
              </a:spcBef>
              <a:spcAft>
                <a:spcPts val="0"/>
              </a:spcAft>
              <a:buSzPts val="2400"/>
              <a:buChar char="–"/>
              <a:defRPr sz="1600"/>
            </a:lvl4pPr>
            <a:lvl5pPr marL="1524076" lvl="4" indent="-270947" rtl="0">
              <a:lnSpc>
                <a:spcPct val="115000"/>
              </a:lnSpc>
              <a:spcBef>
                <a:spcPts val="800"/>
              </a:spcBef>
              <a:spcAft>
                <a:spcPts val="0"/>
              </a:spcAft>
              <a:buSzPts val="2800"/>
              <a:buChar char="–"/>
              <a:defRPr/>
            </a:lvl5pPr>
            <a:lvl6pPr marL="1828891" lvl="5" indent="-270947" rtl="0">
              <a:lnSpc>
                <a:spcPct val="115000"/>
              </a:lnSpc>
              <a:spcBef>
                <a:spcPts val="800"/>
              </a:spcBef>
              <a:spcAft>
                <a:spcPts val="0"/>
              </a:spcAft>
              <a:buSzPts val="2800"/>
              <a:buChar char="–"/>
              <a:defRPr/>
            </a:lvl6pPr>
            <a:lvl7pPr marL="2133707" lvl="6" indent="-254013" rtl="0">
              <a:lnSpc>
                <a:spcPct val="115000"/>
              </a:lnSpc>
              <a:spcBef>
                <a:spcPts val="800"/>
              </a:spcBef>
              <a:spcAft>
                <a:spcPts val="0"/>
              </a:spcAft>
              <a:buSzPts val="2400"/>
              <a:buChar char="–"/>
              <a:defRPr sz="1600"/>
            </a:lvl7pPr>
            <a:lvl8pPr marL="2438522" lvl="7" indent="-254013" rtl="0">
              <a:lnSpc>
                <a:spcPct val="115000"/>
              </a:lnSpc>
              <a:spcBef>
                <a:spcPts val="800"/>
              </a:spcBef>
              <a:spcAft>
                <a:spcPts val="0"/>
              </a:spcAft>
              <a:buSzPts val="2400"/>
              <a:buChar char="–"/>
              <a:defRPr sz="1600"/>
            </a:lvl8pPr>
            <a:lvl9pPr marL="2743337" lvl="8" indent="-254013" rtl="0">
              <a:lnSpc>
                <a:spcPct val="115000"/>
              </a:lnSpc>
              <a:spcBef>
                <a:spcPts val="800"/>
              </a:spcBef>
              <a:spcAft>
                <a:spcPts val="800"/>
              </a:spcAft>
              <a:buSzPts val="2400"/>
              <a:buChar char="–"/>
              <a:defRPr sz="1600"/>
            </a:lvl9pPr>
          </a:lstStyle>
          <a:p>
            <a:endParaRPr/>
          </a:p>
        </p:txBody>
      </p:sp>
      <p:sp>
        <p:nvSpPr>
          <p:cNvPr id="93" name="Google Shape;93;p13"/>
          <p:cNvSpPr txBox="1">
            <a:spLocks noGrp="1"/>
          </p:cNvSpPr>
          <p:nvPr>
            <p:ph type="subTitle" idx="5"/>
          </p:nvPr>
        </p:nvSpPr>
        <p:spPr>
          <a:xfrm>
            <a:off x="8132833" y="2509500"/>
            <a:ext cx="3447200" cy="604400"/>
          </a:xfrm>
          <a:prstGeom prst="rect">
            <a:avLst/>
          </a:prstGeom>
          <a:solidFill>
            <a:schemeClr val="accent1"/>
          </a:solidFill>
        </p:spPr>
        <p:txBody>
          <a:bodyPr spcFirstLastPara="1" wrap="square" lIns="182850" tIns="180000" rIns="182850" bIns="182850" anchor="t" anchorCtr="0">
            <a:noAutofit/>
          </a:bodyPr>
          <a:lstStyle>
            <a:lvl1pPr lvl="0" rtl="0">
              <a:spcBef>
                <a:spcPts val="0"/>
              </a:spcBef>
              <a:spcAft>
                <a:spcPts val="0"/>
              </a:spcAft>
              <a:buNone/>
              <a:defRPr>
                <a:solidFill>
                  <a:schemeClr val="lt1"/>
                </a:solidFill>
                <a:latin typeface="Montserrat SemiBold"/>
                <a:ea typeface="Montserrat SemiBold"/>
                <a:cs typeface="Montserrat SemiBold"/>
                <a:sym typeface="Montserrat SemiBold"/>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94" name="Google Shape;94;p13"/>
          <p:cNvSpPr txBox="1">
            <a:spLocks noGrp="1"/>
          </p:cNvSpPr>
          <p:nvPr>
            <p:ph type="body" idx="6"/>
          </p:nvPr>
        </p:nvSpPr>
        <p:spPr>
          <a:xfrm>
            <a:off x="8132833" y="3323500"/>
            <a:ext cx="3447200" cy="2568800"/>
          </a:xfrm>
          <a:prstGeom prst="rect">
            <a:avLst/>
          </a:prstGeom>
          <a:ln w="9525" cap="flat" cmpd="sng">
            <a:solidFill>
              <a:srgbClr val="999999"/>
            </a:solidFill>
            <a:prstDash val="solid"/>
            <a:round/>
            <a:headEnd type="none" w="sm" len="sm"/>
            <a:tailEnd type="none" w="sm" len="sm"/>
          </a:ln>
        </p:spPr>
        <p:txBody>
          <a:bodyPr spcFirstLastPara="1" wrap="square" lIns="182850" tIns="180000" rIns="182850" bIns="182850" anchor="t" anchorCtr="0">
            <a:noAutofit/>
          </a:bodyPr>
          <a:lstStyle>
            <a:lvl1pPr marL="304815" lvl="0" indent="-254013" rtl="0">
              <a:lnSpc>
                <a:spcPct val="115000"/>
              </a:lnSpc>
              <a:spcBef>
                <a:spcPts val="0"/>
              </a:spcBef>
              <a:spcAft>
                <a:spcPts val="0"/>
              </a:spcAft>
              <a:buSzPts val="2400"/>
              <a:buChar char="●"/>
              <a:defRPr sz="1600"/>
            </a:lvl1pPr>
            <a:lvl2pPr marL="609630" lvl="1" indent="-254013" rtl="0">
              <a:lnSpc>
                <a:spcPct val="115000"/>
              </a:lnSpc>
              <a:spcBef>
                <a:spcPts val="800"/>
              </a:spcBef>
              <a:spcAft>
                <a:spcPts val="0"/>
              </a:spcAft>
              <a:buSzPts val="2400"/>
              <a:buChar char="–"/>
              <a:defRPr sz="1600"/>
            </a:lvl2pPr>
            <a:lvl3pPr marL="914446" lvl="2" indent="-254013" rtl="0">
              <a:lnSpc>
                <a:spcPct val="115000"/>
              </a:lnSpc>
              <a:spcBef>
                <a:spcPts val="800"/>
              </a:spcBef>
              <a:spcAft>
                <a:spcPts val="0"/>
              </a:spcAft>
              <a:buSzPts val="2400"/>
              <a:buChar char="–"/>
              <a:defRPr sz="1600"/>
            </a:lvl3pPr>
            <a:lvl4pPr marL="1219261" lvl="3" indent="-254013" rtl="0">
              <a:lnSpc>
                <a:spcPct val="115000"/>
              </a:lnSpc>
              <a:spcBef>
                <a:spcPts val="800"/>
              </a:spcBef>
              <a:spcAft>
                <a:spcPts val="0"/>
              </a:spcAft>
              <a:buSzPts val="2400"/>
              <a:buChar char="–"/>
              <a:defRPr sz="1600"/>
            </a:lvl4pPr>
            <a:lvl5pPr marL="1524076" lvl="4" indent="-270947" rtl="0">
              <a:lnSpc>
                <a:spcPct val="115000"/>
              </a:lnSpc>
              <a:spcBef>
                <a:spcPts val="800"/>
              </a:spcBef>
              <a:spcAft>
                <a:spcPts val="0"/>
              </a:spcAft>
              <a:buSzPts val="2800"/>
              <a:buChar char="–"/>
              <a:defRPr/>
            </a:lvl5pPr>
            <a:lvl6pPr marL="1828891" lvl="5" indent="-270947" rtl="0">
              <a:lnSpc>
                <a:spcPct val="115000"/>
              </a:lnSpc>
              <a:spcBef>
                <a:spcPts val="800"/>
              </a:spcBef>
              <a:spcAft>
                <a:spcPts val="0"/>
              </a:spcAft>
              <a:buSzPts val="2800"/>
              <a:buChar char="–"/>
              <a:defRPr/>
            </a:lvl6pPr>
            <a:lvl7pPr marL="2133707" lvl="6" indent="-254013" rtl="0">
              <a:lnSpc>
                <a:spcPct val="115000"/>
              </a:lnSpc>
              <a:spcBef>
                <a:spcPts val="800"/>
              </a:spcBef>
              <a:spcAft>
                <a:spcPts val="0"/>
              </a:spcAft>
              <a:buSzPts val="2400"/>
              <a:buChar char="–"/>
              <a:defRPr sz="1600"/>
            </a:lvl7pPr>
            <a:lvl8pPr marL="2438522" lvl="7" indent="-254013" rtl="0">
              <a:lnSpc>
                <a:spcPct val="115000"/>
              </a:lnSpc>
              <a:spcBef>
                <a:spcPts val="800"/>
              </a:spcBef>
              <a:spcAft>
                <a:spcPts val="0"/>
              </a:spcAft>
              <a:buSzPts val="2400"/>
              <a:buChar char="–"/>
              <a:defRPr sz="1600"/>
            </a:lvl8pPr>
            <a:lvl9pPr marL="2743337" lvl="8" indent="-254013" rtl="0">
              <a:lnSpc>
                <a:spcPct val="115000"/>
              </a:lnSpc>
              <a:spcBef>
                <a:spcPts val="800"/>
              </a:spcBef>
              <a:spcAft>
                <a:spcPts val="800"/>
              </a:spcAft>
              <a:buSzPts val="2400"/>
              <a:buChar char="–"/>
              <a:defRPr sz="1600"/>
            </a:lvl9pPr>
          </a:lstStyle>
          <a:p>
            <a:endParaRPr/>
          </a:p>
        </p:txBody>
      </p:sp>
      <p:sp>
        <p:nvSpPr>
          <p:cNvPr id="95" name="Google Shape;95;p13"/>
          <p:cNvSpPr/>
          <p:nvPr/>
        </p:nvSpPr>
        <p:spPr>
          <a:xfrm>
            <a:off x="9645067" y="201333"/>
            <a:ext cx="2309200" cy="15130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60950" tIns="60950" rIns="60950" bIns="60950" anchor="ctr" anchorCtr="0">
            <a:noAutofit/>
          </a:bodyPr>
          <a:lstStyle/>
          <a:p>
            <a:pPr marL="0" lvl="0" indent="0" algn="ctr" rtl="0">
              <a:spcBef>
                <a:spcPts val="0"/>
              </a:spcBef>
              <a:spcAft>
                <a:spcPts val="0"/>
              </a:spcAft>
              <a:buNone/>
            </a:pPr>
            <a:r>
              <a:rPr lang="en-GB" sz="1867" i="1">
                <a:latin typeface="Montserrat"/>
                <a:ea typeface="Montserrat"/>
                <a:cs typeface="Montserrat"/>
                <a:sym typeface="Montserrat"/>
              </a:rPr>
              <a:t>Allow space in the corner for your webcam video</a:t>
            </a:r>
            <a:endParaRPr sz="1867" i="1">
              <a:latin typeface="Montserrat"/>
              <a:ea typeface="Montserrat"/>
              <a:cs typeface="Montserrat"/>
              <a:sym typeface="Montserrat"/>
            </a:endParaRPr>
          </a:p>
        </p:txBody>
      </p:sp>
    </p:spTree>
    <p:extLst>
      <p:ext uri="{BB962C8B-B14F-4D97-AF65-F5344CB8AC3E}">
        <p14:creationId xmlns:p14="http://schemas.microsoft.com/office/powerpoint/2010/main" val="31771746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68859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A31BB9-2E3F-C59C-41D0-551DC0395694}"/>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0" y="18535"/>
            <a:ext cx="12192000" cy="951736"/>
          </a:xfrm>
          <a:prstGeom prst="rect">
            <a:avLst/>
          </a:prstGeom>
        </p:spPr>
      </p:pic>
      <p:sp>
        <p:nvSpPr>
          <p:cNvPr id="3" name="TextBox 2">
            <a:extLst>
              <a:ext uri="{FF2B5EF4-FFF2-40B4-BE49-F238E27FC236}">
                <a16:creationId xmlns:a16="http://schemas.microsoft.com/office/drawing/2014/main" id="{AE579CDF-0272-449F-9091-ECAF10F3E9AF}"/>
              </a:ext>
            </a:extLst>
          </p:cNvPr>
          <p:cNvSpPr txBox="1"/>
          <p:nvPr userDrawn="1"/>
        </p:nvSpPr>
        <p:spPr>
          <a:xfrm>
            <a:off x="9519138" y="6254690"/>
            <a:ext cx="2672862" cy="584775"/>
          </a:xfrm>
          <a:prstGeom prst="rect">
            <a:avLst/>
          </a:prstGeom>
          <a:noFill/>
        </p:spPr>
        <p:txBody>
          <a:bodyPr wrap="square" rtlCol="0">
            <a:spAutoFit/>
          </a:bodyPr>
          <a:lstStyle/>
          <a:p>
            <a:r>
              <a:rPr lang="en-GB" sz="3200" b="1" dirty="0"/>
              <a:t>#</a:t>
            </a:r>
            <a:r>
              <a:rPr lang="en-GB" sz="3200" b="1" dirty="0" err="1">
                <a:solidFill>
                  <a:srgbClr val="D3A61F"/>
                </a:solidFill>
              </a:rPr>
              <a:t>Proud</a:t>
            </a:r>
            <a:r>
              <a:rPr lang="en-GB" sz="3200" b="1" dirty="0" err="1"/>
              <a:t>ToBe</a:t>
            </a:r>
            <a:r>
              <a:rPr lang="en-GB" sz="3200" b="1" dirty="0" err="1">
                <a:solidFill>
                  <a:srgbClr val="DE0730"/>
                </a:solidFill>
              </a:rPr>
              <a:t>SC</a:t>
            </a:r>
            <a:endParaRPr lang="en-GB" sz="3200" b="1" dirty="0">
              <a:solidFill>
                <a:srgbClr val="DE0730"/>
              </a:solidFill>
            </a:endParaRPr>
          </a:p>
        </p:txBody>
      </p:sp>
    </p:spTree>
    <p:extLst>
      <p:ext uri="{BB962C8B-B14F-4D97-AF65-F5344CB8AC3E}">
        <p14:creationId xmlns:p14="http://schemas.microsoft.com/office/powerpoint/2010/main" val="22933442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377" rtl="0" eaLnBrk="1" latinLnBrk="0" hangingPunct="1">
        <a:lnSpc>
          <a:spcPct val="90000"/>
        </a:lnSpc>
        <a:spcBef>
          <a:spcPct val="0"/>
        </a:spcBef>
        <a:buNone/>
        <a:defRPr sz="4000" b="1" kern="1200" cap="none" spc="0">
          <a:ln w="10160">
            <a:solidFill>
              <a:srgbClr val="061843"/>
            </a:solidFill>
            <a:prstDash val="solid"/>
          </a:ln>
          <a:solidFill>
            <a:srgbClr val="FFFFFF"/>
          </a:solidFill>
          <a:effectLst>
            <a:outerShdw blurRad="50800" dist="38100" dir="5400000" algn="t" rotWithShape="0">
              <a:prstClr val="black">
                <a:alpha val="40000"/>
              </a:prstClr>
            </a:outerShdw>
          </a:effectLst>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34B233"/>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61843"/>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image" Target="../media/image17.jpeg"/><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3.png"/><Relationship Id="rId2" Type="http://schemas.openxmlformats.org/officeDocument/2006/relationships/image" Target="../media/image17.jpeg"/><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8" Type="http://schemas.openxmlformats.org/officeDocument/2006/relationships/hyperlink" Target="http://www.shuttleworthcollege.org/curriculum/careers" TargetMode="External"/><Relationship Id="rId3" Type="http://schemas.openxmlformats.org/officeDocument/2006/relationships/image" Target="../media/image18.jpeg"/><Relationship Id="rId7" Type="http://schemas.openxmlformats.org/officeDocument/2006/relationships/hyperlink" Target="mailto:fackroyd@shuttleworth.lancs.sch.uk" TargetMode="External"/><Relationship Id="rId2" Type="http://schemas.openxmlformats.org/officeDocument/2006/relationships/image" Target="../media/image17.jpeg"/><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C346FC-A728-A49C-F5B1-F6665CE2B275}"/>
              </a:ext>
            </a:extLst>
          </p:cNvPr>
          <p:cNvSpPr txBox="1"/>
          <p:nvPr/>
        </p:nvSpPr>
        <p:spPr>
          <a:xfrm>
            <a:off x="543697" y="1223319"/>
            <a:ext cx="11182865" cy="5016758"/>
          </a:xfrm>
          <a:prstGeom prst="rect">
            <a:avLst/>
          </a:prstGeom>
          <a:noFill/>
        </p:spPr>
        <p:txBody>
          <a:bodyPr wrap="square" rtlCol="0">
            <a:spAutoFit/>
          </a:bodyPr>
          <a:lstStyle/>
          <a:p>
            <a:r>
              <a:rPr lang="en-GB" sz="3200" b="1" dirty="0"/>
              <a:t>We have all had our session from East Lancashire learning, looking at Post 16 options. </a:t>
            </a:r>
          </a:p>
          <a:p>
            <a:endParaRPr lang="en-GB" sz="3200" dirty="0"/>
          </a:p>
          <a:p>
            <a:pPr marL="342900" indent="-342900">
              <a:buAutoNum type="arabicPeriod"/>
            </a:pPr>
            <a:r>
              <a:rPr lang="en-GB" sz="3200" dirty="0"/>
              <a:t>What does ‘Post 16’ mean?</a:t>
            </a:r>
          </a:p>
          <a:p>
            <a:pPr marL="342900" indent="-342900">
              <a:buAutoNum type="arabicPeriod"/>
            </a:pPr>
            <a:r>
              <a:rPr lang="en-GB" sz="3200" dirty="0"/>
              <a:t>When you choose an apprenticeship, you get paid. True or false?</a:t>
            </a:r>
          </a:p>
          <a:p>
            <a:pPr marL="342900" indent="-342900">
              <a:buAutoNum type="arabicPeriod"/>
            </a:pPr>
            <a:r>
              <a:rPr lang="en-GB" sz="3200" dirty="0"/>
              <a:t>A levels are the best option if you want to go to university. True or false?</a:t>
            </a:r>
          </a:p>
          <a:p>
            <a:pPr marL="342900" indent="-342900">
              <a:buAutoNum type="arabicPeriod"/>
            </a:pPr>
            <a:r>
              <a:rPr lang="en-GB" sz="3200" dirty="0"/>
              <a:t>There is an option called C-Levels. True or false?</a:t>
            </a:r>
          </a:p>
          <a:p>
            <a:pPr marL="342900" indent="-342900">
              <a:buAutoNum type="arabicPeriod"/>
            </a:pPr>
            <a:r>
              <a:rPr lang="en-GB" sz="3200" dirty="0"/>
              <a:t>If you choose a vocational subject, you choose 1 subject. True or false?</a:t>
            </a:r>
          </a:p>
        </p:txBody>
      </p:sp>
    </p:spTree>
    <p:extLst>
      <p:ext uri="{BB962C8B-B14F-4D97-AF65-F5344CB8AC3E}">
        <p14:creationId xmlns:p14="http://schemas.microsoft.com/office/powerpoint/2010/main" val="4044731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6F39B-D042-A44B-773F-49A208A21CA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664DD45-67FE-3CE7-F455-842F5D22FD12}"/>
              </a:ext>
            </a:extLst>
          </p:cNvPr>
          <p:cNvSpPr txBox="1"/>
          <p:nvPr/>
        </p:nvSpPr>
        <p:spPr>
          <a:xfrm>
            <a:off x="543697" y="1223319"/>
            <a:ext cx="11182865" cy="5509200"/>
          </a:xfrm>
          <a:prstGeom prst="rect">
            <a:avLst/>
          </a:prstGeom>
          <a:noFill/>
        </p:spPr>
        <p:txBody>
          <a:bodyPr wrap="square" rtlCol="0">
            <a:spAutoFit/>
          </a:bodyPr>
          <a:lstStyle/>
          <a:p>
            <a:r>
              <a:rPr lang="en-GB" sz="3200" b="1" dirty="0"/>
              <a:t>We have all had our session from East Lancashire learning, looking at Post 16 options. </a:t>
            </a:r>
          </a:p>
          <a:p>
            <a:endParaRPr lang="en-GB" sz="3200" dirty="0"/>
          </a:p>
          <a:p>
            <a:pPr marL="342900" indent="-342900">
              <a:buAutoNum type="arabicPeriod"/>
            </a:pPr>
            <a:r>
              <a:rPr lang="en-GB" sz="3200" dirty="0"/>
              <a:t>What does ‘Post 16’ mean? When you are 16+, after you leave Year 11. </a:t>
            </a:r>
          </a:p>
          <a:p>
            <a:pPr marL="342900" indent="-342900">
              <a:buAutoNum type="arabicPeriod"/>
            </a:pPr>
            <a:r>
              <a:rPr lang="en-GB" sz="3200" dirty="0">
                <a:solidFill>
                  <a:srgbClr val="00B050"/>
                </a:solidFill>
              </a:rPr>
              <a:t>When you choose an apprenticeship, you get paid. </a:t>
            </a:r>
            <a:r>
              <a:rPr lang="en-GB" sz="3200" dirty="0"/>
              <a:t>True or false?</a:t>
            </a:r>
          </a:p>
          <a:p>
            <a:pPr marL="342900" indent="-342900">
              <a:buAutoNum type="arabicPeriod"/>
            </a:pPr>
            <a:r>
              <a:rPr lang="en-GB" sz="3200" dirty="0">
                <a:solidFill>
                  <a:srgbClr val="FF0000"/>
                </a:solidFill>
              </a:rPr>
              <a:t>A levels are the best option if you want to go to university.</a:t>
            </a:r>
            <a:r>
              <a:rPr lang="en-GB" sz="3200" dirty="0"/>
              <a:t> True or false?</a:t>
            </a:r>
          </a:p>
          <a:p>
            <a:pPr marL="342900" indent="-342900">
              <a:buAutoNum type="arabicPeriod"/>
            </a:pPr>
            <a:r>
              <a:rPr lang="en-GB" sz="3200" dirty="0">
                <a:solidFill>
                  <a:srgbClr val="FF0000"/>
                </a:solidFill>
              </a:rPr>
              <a:t>There is an option called C-Levels. </a:t>
            </a:r>
            <a:r>
              <a:rPr lang="en-GB" sz="3200" dirty="0"/>
              <a:t>True or false?</a:t>
            </a:r>
          </a:p>
          <a:p>
            <a:pPr marL="342900" indent="-342900">
              <a:buAutoNum type="arabicPeriod"/>
            </a:pPr>
            <a:r>
              <a:rPr lang="en-GB" sz="3200" dirty="0">
                <a:solidFill>
                  <a:srgbClr val="00B050"/>
                </a:solidFill>
              </a:rPr>
              <a:t>If you choose a vocational subject, you choose 1 subject. </a:t>
            </a:r>
            <a:r>
              <a:rPr lang="en-GB" sz="3200" dirty="0"/>
              <a:t>True or false?</a:t>
            </a:r>
          </a:p>
        </p:txBody>
      </p:sp>
    </p:spTree>
    <p:extLst>
      <p:ext uri="{BB962C8B-B14F-4D97-AF65-F5344CB8AC3E}">
        <p14:creationId xmlns:p14="http://schemas.microsoft.com/office/powerpoint/2010/main" val="3870030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1DFB8D-20C1-B7E1-8B3E-769CBDE49B9A}"/>
              </a:ext>
            </a:extLst>
          </p:cNvPr>
          <p:cNvSpPr>
            <a:spLocks noGrp="1"/>
          </p:cNvSpPr>
          <p:nvPr>
            <p:ph type="body" sz="quarter" idx="11"/>
          </p:nvPr>
        </p:nvSpPr>
        <p:spPr/>
        <p:txBody>
          <a:bodyPr>
            <a:normAutofit fontScale="92500" lnSpcReduction="10000"/>
          </a:bodyPr>
          <a:lstStyle/>
          <a:p>
            <a:pPr marL="0" indent="0">
              <a:buNone/>
            </a:pPr>
            <a:r>
              <a:rPr lang="en-GB" sz="3200" b="1" dirty="0"/>
              <a:t>What are the main Post-16 qualifications and options?</a:t>
            </a:r>
          </a:p>
        </p:txBody>
      </p:sp>
      <p:sp>
        <p:nvSpPr>
          <p:cNvPr id="3" name="Text Placeholder 2">
            <a:extLst>
              <a:ext uri="{FF2B5EF4-FFF2-40B4-BE49-F238E27FC236}">
                <a16:creationId xmlns:a16="http://schemas.microsoft.com/office/drawing/2014/main" id="{EE5D7A8B-915F-105B-91BA-0BCFCE55311A}"/>
              </a:ext>
            </a:extLst>
          </p:cNvPr>
          <p:cNvSpPr>
            <a:spLocks noGrp="1"/>
          </p:cNvSpPr>
          <p:nvPr>
            <p:ph type="body" sz="quarter" idx="12"/>
          </p:nvPr>
        </p:nvSpPr>
        <p:spPr>
          <a:xfrm>
            <a:off x="535274" y="4882390"/>
            <a:ext cx="5457902" cy="1188310"/>
          </a:xfrm>
        </p:spPr>
        <p:txBody>
          <a:bodyPr/>
          <a:lstStyle/>
          <a:p>
            <a:r>
              <a:rPr lang="en-GB" sz="1400" dirty="0"/>
              <a:t>The main Post-16 pathways: A-levels/Vocational courses (BTECs, T Levels)/Apprenticeships/Specialist colleges or training/What university is and what degrees are.</a:t>
            </a:r>
          </a:p>
          <a:p>
            <a:r>
              <a:rPr lang="en-GB" sz="1400" dirty="0"/>
              <a:t>How entry requirements work (GCSEs → Post-16 → university).</a:t>
            </a:r>
          </a:p>
          <a:p>
            <a:r>
              <a:rPr lang="en-GB" sz="1400" dirty="0"/>
              <a:t>How careers, skills, and qualifications link together.</a:t>
            </a:r>
          </a:p>
          <a:p>
            <a:endParaRPr lang="en-GB" dirty="0"/>
          </a:p>
        </p:txBody>
      </p:sp>
      <p:sp>
        <p:nvSpPr>
          <p:cNvPr id="4" name="Text Placeholder 3">
            <a:extLst>
              <a:ext uri="{FF2B5EF4-FFF2-40B4-BE49-F238E27FC236}">
                <a16:creationId xmlns:a16="http://schemas.microsoft.com/office/drawing/2014/main" id="{41AA7507-715B-6F05-4B34-2F551CD6F49B}"/>
              </a:ext>
            </a:extLst>
          </p:cNvPr>
          <p:cNvSpPr>
            <a:spLocks noGrp="1"/>
          </p:cNvSpPr>
          <p:nvPr>
            <p:ph type="body" sz="quarter" idx="13"/>
          </p:nvPr>
        </p:nvSpPr>
        <p:spPr/>
        <p:txBody>
          <a:bodyPr/>
          <a:lstStyle/>
          <a:p>
            <a:r>
              <a:rPr lang="en-GB" dirty="0"/>
              <a:t>Exploring which Post-16 route might suit us.</a:t>
            </a:r>
          </a:p>
          <a:p>
            <a:r>
              <a:rPr lang="en-GB" dirty="0"/>
              <a:t>Matching career ambitions to qualification pathways.</a:t>
            </a:r>
          </a:p>
        </p:txBody>
      </p:sp>
      <p:sp>
        <p:nvSpPr>
          <p:cNvPr id="6" name="Text Placeholder 5">
            <a:extLst>
              <a:ext uri="{FF2B5EF4-FFF2-40B4-BE49-F238E27FC236}">
                <a16:creationId xmlns:a16="http://schemas.microsoft.com/office/drawing/2014/main" id="{F73123E5-13D9-196D-38C6-CE0328639CD2}"/>
              </a:ext>
            </a:extLst>
          </p:cNvPr>
          <p:cNvSpPr>
            <a:spLocks noGrp="1"/>
          </p:cNvSpPr>
          <p:nvPr>
            <p:ph type="body" sz="quarter" idx="15"/>
          </p:nvPr>
        </p:nvSpPr>
        <p:spPr/>
        <p:txBody>
          <a:bodyPr/>
          <a:lstStyle/>
          <a:p>
            <a:pPr marL="0" indent="0" algn="ctr">
              <a:buNone/>
            </a:pPr>
            <a:r>
              <a:rPr lang="en-GB" sz="1600" dirty="0"/>
              <a:t>Setting goals</a:t>
            </a:r>
          </a:p>
        </p:txBody>
      </p:sp>
      <p:sp>
        <p:nvSpPr>
          <p:cNvPr id="7" name="Text Placeholder 6">
            <a:extLst>
              <a:ext uri="{FF2B5EF4-FFF2-40B4-BE49-F238E27FC236}">
                <a16:creationId xmlns:a16="http://schemas.microsoft.com/office/drawing/2014/main" id="{BF1A34CB-F7E9-F080-F9AD-8785123BD906}"/>
              </a:ext>
            </a:extLst>
          </p:cNvPr>
          <p:cNvSpPr>
            <a:spLocks noGrp="1"/>
          </p:cNvSpPr>
          <p:nvPr>
            <p:ph type="body" sz="quarter" idx="16"/>
          </p:nvPr>
        </p:nvSpPr>
        <p:spPr>
          <a:xfrm>
            <a:off x="5401795" y="1430056"/>
            <a:ext cx="1558298" cy="828685"/>
          </a:xfrm>
        </p:spPr>
        <p:txBody>
          <a:bodyPr/>
          <a:lstStyle/>
          <a:p>
            <a:pPr marL="0" lvl="0" indent="0">
              <a:buNone/>
            </a:pPr>
            <a:r>
              <a:rPr lang="en-GB" sz="1600" b="1" dirty="0"/>
              <a:t>Post 16 options </a:t>
            </a:r>
            <a:endParaRPr lang="en-GB" sz="1600" dirty="0"/>
          </a:p>
        </p:txBody>
      </p:sp>
      <p:sp>
        <p:nvSpPr>
          <p:cNvPr id="8" name="Text Placeholder 7">
            <a:extLst>
              <a:ext uri="{FF2B5EF4-FFF2-40B4-BE49-F238E27FC236}">
                <a16:creationId xmlns:a16="http://schemas.microsoft.com/office/drawing/2014/main" id="{9BBB5385-0AF5-4234-0AE3-D39D4FF5256C}"/>
              </a:ext>
            </a:extLst>
          </p:cNvPr>
          <p:cNvSpPr>
            <a:spLocks noGrp="1"/>
          </p:cNvSpPr>
          <p:nvPr>
            <p:ph type="body" sz="quarter" idx="17"/>
          </p:nvPr>
        </p:nvSpPr>
        <p:spPr/>
        <p:txBody>
          <a:bodyPr/>
          <a:lstStyle/>
          <a:p>
            <a:pPr marL="0" indent="0" algn="ctr">
              <a:buNone/>
            </a:pPr>
            <a:r>
              <a:rPr lang="en-GB" sz="1600" dirty="0"/>
              <a:t>Work and beyond</a:t>
            </a:r>
          </a:p>
        </p:txBody>
      </p:sp>
      <p:sp>
        <p:nvSpPr>
          <p:cNvPr id="9" name="Text Placeholder 8">
            <a:extLst>
              <a:ext uri="{FF2B5EF4-FFF2-40B4-BE49-F238E27FC236}">
                <a16:creationId xmlns:a16="http://schemas.microsoft.com/office/drawing/2014/main" id="{6848D50F-FD76-B314-8C6A-89507FB48768}"/>
              </a:ext>
            </a:extLst>
          </p:cNvPr>
          <p:cNvSpPr>
            <a:spLocks noGrp="1"/>
          </p:cNvSpPr>
          <p:nvPr>
            <p:ph type="body" sz="quarter" idx="18"/>
          </p:nvPr>
        </p:nvSpPr>
        <p:spPr/>
        <p:txBody>
          <a:bodyPr/>
          <a:lstStyle/>
          <a:p>
            <a:pPr marL="0" indent="0" algn="ctr">
              <a:buNone/>
            </a:pPr>
            <a:r>
              <a:rPr lang="en-GB" sz="1600" dirty="0"/>
              <a:t>Post 16</a:t>
            </a:r>
          </a:p>
        </p:txBody>
      </p:sp>
      <p:sp>
        <p:nvSpPr>
          <p:cNvPr id="10" name="Text Placeholder 5">
            <a:extLst>
              <a:ext uri="{FF2B5EF4-FFF2-40B4-BE49-F238E27FC236}">
                <a16:creationId xmlns:a16="http://schemas.microsoft.com/office/drawing/2014/main" id="{AFF457D6-829D-4AE1-99A7-FE5DD0B876FB}"/>
              </a:ext>
            </a:extLst>
          </p:cNvPr>
          <p:cNvSpPr txBox="1">
            <a:spLocks/>
          </p:cNvSpPr>
          <p:nvPr/>
        </p:nvSpPr>
        <p:spPr>
          <a:xfrm>
            <a:off x="1142074" y="1450263"/>
            <a:ext cx="1434591" cy="828685"/>
          </a:xfrm>
          <a:prstGeom prst="rect">
            <a:avLst/>
          </a:prstGeom>
        </p:spPr>
        <p:txBody>
          <a:bodyPr anchor="ctr"/>
          <a:lstStyle>
            <a:lvl1pPr marL="228594" indent="-228594" algn="l" defTabSz="914377" rtl="0" eaLnBrk="1" latinLnBrk="0" hangingPunct="1">
              <a:lnSpc>
                <a:spcPct val="90000"/>
              </a:lnSpc>
              <a:spcBef>
                <a:spcPts val="1000"/>
              </a:spcBef>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34B233"/>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61843"/>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Study Skills</a:t>
            </a:r>
          </a:p>
        </p:txBody>
      </p:sp>
      <p:sp>
        <p:nvSpPr>
          <p:cNvPr id="5" name="TextBox 4">
            <a:extLst>
              <a:ext uri="{FF2B5EF4-FFF2-40B4-BE49-F238E27FC236}">
                <a16:creationId xmlns:a16="http://schemas.microsoft.com/office/drawing/2014/main" id="{1372B987-D2F9-08F6-5312-12B94C21135D}"/>
              </a:ext>
            </a:extLst>
          </p:cNvPr>
          <p:cNvSpPr txBox="1"/>
          <p:nvPr/>
        </p:nvSpPr>
        <p:spPr>
          <a:xfrm>
            <a:off x="3200214" y="642938"/>
            <a:ext cx="803933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sng" strike="noStrike" kern="1200" cap="none" spc="0" normalizeH="0" baseline="0" noProof="0" dirty="0">
                <a:ln>
                  <a:noFill/>
                </a:ln>
                <a:solidFill>
                  <a:prstClr val="black"/>
                </a:solidFill>
                <a:effectLst/>
                <a:uLnTx/>
                <a:uFillTx/>
                <a:latin typeface="Quebec Serial Medium"/>
                <a:ea typeface="+mn-ea"/>
                <a:cs typeface="+mn-cs"/>
              </a:rPr>
              <a:t>Unit: Careers</a:t>
            </a:r>
            <a:endParaRPr kumimoji="0" lang="en-GB" sz="2800" b="0" i="0" u="none" strike="noStrike" kern="1200" cap="none" spc="0" normalizeH="0" baseline="0" noProof="0" dirty="0">
              <a:ln>
                <a:noFill/>
              </a:ln>
              <a:solidFill>
                <a:prstClr val="black"/>
              </a:solidFill>
              <a:effectLst/>
              <a:uLnTx/>
              <a:uFillTx/>
              <a:latin typeface="Quebec Serial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1" i="0" u="sng" strike="noStrike" kern="1200" cap="none" spc="0" normalizeH="0" baseline="0" noProof="0" dirty="0">
              <a:ln>
                <a:noFill/>
              </a:ln>
              <a:solidFill>
                <a:prstClr val="black"/>
              </a:solidFill>
              <a:effectLst/>
              <a:uLnTx/>
              <a:uFillTx/>
              <a:latin typeface="Quebec Serial Medium"/>
              <a:ea typeface="+mn-ea"/>
              <a:cs typeface="+mn-cs"/>
            </a:endParaRPr>
          </a:p>
        </p:txBody>
      </p:sp>
    </p:spTree>
    <p:extLst>
      <p:ext uri="{BB962C8B-B14F-4D97-AF65-F5344CB8AC3E}">
        <p14:creationId xmlns:p14="http://schemas.microsoft.com/office/powerpoint/2010/main" val="3654307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9E3C1-58D2-E3A4-0934-735038CA499C}"/>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0B261B4F-5D6F-DEC2-2EBA-53A984AF971B}"/>
              </a:ext>
            </a:extLst>
          </p:cNvPr>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ECCF63F4-6EC9-7F44-926A-9ED0E30FE62D}"/>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A5D30C72-1E3C-0335-54B0-858445FA1727}"/>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1DFDDEE0-6C33-CDD5-52CB-5792F5FD7953}"/>
              </a:ext>
            </a:extLst>
          </p:cNvPr>
          <p:cNvPicPr>
            <a:picLocks noChangeAspect="1"/>
          </p:cNvPicPr>
          <p:nvPr/>
        </p:nvPicPr>
        <p:blipFill>
          <a:blip r:embed="rId5">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B6BAEA97-2D88-97A7-029A-A2980B5814B3}"/>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3038E38D-C8AD-FF81-7947-835E271ACCE0}"/>
              </a:ext>
            </a:extLst>
          </p:cNvPr>
          <p:cNvSpPr>
            <a:spLocks noGrp="1"/>
          </p:cNvSpPr>
          <p:nvPr>
            <p:ph type="title"/>
          </p:nvPr>
        </p:nvSpPr>
        <p:spPr>
          <a:xfrm>
            <a:off x="838200" y="1034198"/>
            <a:ext cx="10515600" cy="1325563"/>
          </a:xfrm>
        </p:spPr>
        <p:txBody>
          <a:bodyPr/>
          <a:lstStyle/>
          <a:p>
            <a:r>
              <a:rPr lang="en-GB" b="1" dirty="0">
                <a:solidFill>
                  <a:schemeClr val="tx1"/>
                </a:solidFill>
              </a:rPr>
              <a:t>Year 9: Choosing GCSE options recap!</a:t>
            </a:r>
          </a:p>
        </p:txBody>
      </p:sp>
      <p:sp>
        <p:nvSpPr>
          <p:cNvPr id="4" name="Content Placeholder 3">
            <a:extLst>
              <a:ext uri="{FF2B5EF4-FFF2-40B4-BE49-F238E27FC236}">
                <a16:creationId xmlns:a16="http://schemas.microsoft.com/office/drawing/2014/main" id="{09516A00-FC58-7102-98A4-E3B31C2FB590}"/>
              </a:ext>
            </a:extLst>
          </p:cNvPr>
          <p:cNvSpPr>
            <a:spLocks noGrp="1"/>
          </p:cNvSpPr>
          <p:nvPr>
            <p:ph idx="1"/>
          </p:nvPr>
        </p:nvSpPr>
        <p:spPr>
          <a:xfrm>
            <a:off x="838199" y="2568459"/>
            <a:ext cx="10515600" cy="3255343"/>
          </a:xfrm>
        </p:spPr>
        <p:txBody>
          <a:bodyPr>
            <a:normAutofit/>
          </a:bodyPr>
          <a:lstStyle/>
          <a:p>
            <a:r>
              <a:rPr lang="en-GB" dirty="0">
                <a:latin typeface="Gill Sans MT" panose="020B0502020104020203" pitchFamily="34" charset="0"/>
              </a:rPr>
              <a:t>Choosing your GCSE options</a:t>
            </a:r>
          </a:p>
          <a:p>
            <a:r>
              <a:rPr lang="en-GB" dirty="0">
                <a:latin typeface="Gill Sans MT" panose="020B0502020104020203" pitchFamily="34" charset="0"/>
              </a:rPr>
              <a:t>Preparing for your future</a:t>
            </a:r>
          </a:p>
          <a:p>
            <a:r>
              <a:rPr lang="en-GB" dirty="0">
                <a:latin typeface="Gill Sans MT" panose="020B0502020104020203" pitchFamily="34" charset="0"/>
              </a:rPr>
              <a:t>Starting to think about options after Year 11 (post-16 options)</a:t>
            </a:r>
          </a:p>
          <a:p>
            <a:r>
              <a:rPr lang="en-GB" dirty="0">
                <a:latin typeface="Gill Sans MT" panose="020B0502020104020203" pitchFamily="34" charset="0"/>
              </a:rPr>
              <a:t>Starting to think about higher education, training and employment options (post-18 options)</a:t>
            </a:r>
          </a:p>
          <a:p>
            <a:r>
              <a:rPr lang="en-GB" i="1" dirty="0">
                <a:latin typeface="Gill Sans MT" panose="020B0502020104020203" pitchFamily="34" charset="0"/>
              </a:rPr>
              <a:t>Don’t panic! We will support you through all of these decisions!</a:t>
            </a:r>
          </a:p>
        </p:txBody>
      </p:sp>
      <p:sp>
        <p:nvSpPr>
          <p:cNvPr id="9" name="TextBox 8">
            <a:extLst>
              <a:ext uri="{FF2B5EF4-FFF2-40B4-BE49-F238E27FC236}">
                <a16:creationId xmlns:a16="http://schemas.microsoft.com/office/drawing/2014/main" id="{5590E7F4-3FEC-4C23-3F16-B4C30E5E036E}"/>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3488619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AF4FB-27E2-5488-C03E-8FBE308F8A6A}"/>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28933A07-62BD-B37B-D793-F97BA8C24EE4}"/>
              </a:ext>
            </a:extLst>
          </p:cNvPr>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E71D1F4B-8E5A-F4C9-6E4E-545DB87DCB4B}"/>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CB43E177-479C-3284-DBA5-F4E0B4F44297}"/>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1D554FDE-7C9B-78A5-55FC-53831CCC5B63}"/>
              </a:ext>
            </a:extLst>
          </p:cNvPr>
          <p:cNvPicPr>
            <a:picLocks noChangeAspect="1"/>
          </p:cNvPicPr>
          <p:nvPr/>
        </p:nvPicPr>
        <p:blipFill>
          <a:blip r:embed="rId5">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F485BEC7-B309-11B4-4996-E8ABC18C20D0}"/>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793DA416-7D00-6897-6EEB-4C85EBEA5D17}"/>
              </a:ext>
            </a:extLst>
          </p:cNvPr>
          <p:cNvSpPr>
            <a:spLocks noGrp="1"/>
          </p:cNvSpPr>
          <p:nvPr>
            <p:ph type="title"/>
          </p:nvPr>
        </p:nvSpPr>
        <p:spPr>
          <a:xfrm>
            <a:off x="838200" y="1034198"/>
            <a:ext cx="10515600" cy="1325563"/>
          </a:xfrm>
        </p:spPr>
        <p:txBody>
          <a:bodyPr/>
          <a:lstStyle/>
          <a:p>
            <a:r>
              <a:rPr lang="en-GB" b="1" dirty="0">
                <a:solidFill>
                  <a:schemeClr val="tx1"/>
                </a:solidFill>
              </a:rPr>
              <a:t>GCSEs</a:t>
            </a:r>
          </a:p>
        </p:txBody>
      </p:sp>
      <p:sp>
        <p:nvSpPr>
          <p:cNvPr id="4" name="Content Placeholder 3">
            <a:extLst>
              <a:ext uri="{FF2B5EF4-FFF2-40B4-BE49-F238E27FC236}">
                <a16:creationId xmlns:a16="http://schemas.microsoft.com/office/drawing/2014/main" id="{800F3615-F3E1-B45D-576D-0D52AE26275C}"/>
              </a:ext>
            </a:extLst>
          </p:cNvPr>
          <p:cNvSpPr>
            <a:spLocks noGrp="1"/>
          </p:cNvSpPr>
          <p:nvPr>
            <p:ph idx="1"/>
          </p:nvPr>
        </p:nvSpPr>
        <p:spPr>
          <a:xfrm>
            <a:off x="838199" y="1920722"/>
            <a:ext cx="10515600" cy="4084662"/>
          </a:xfrm>
        </p:spPr>
        <p:txBody>
          <a:bodyPr>
            <a:normAutofit/>
          </a:bodyPr>
          <a:lstStyle/>
          <a:p>
            <a:r>
              <a:rPr lang="en-GB" dirty="0">
                <a:latin typeface="Gill Sans MT" panose="020B0502020104020203" pitchFamily="34" charset="0"/>
              </a:rPr>
              <a:t>For each GCSE subject, you will receive a grade between 1-9</a:t>
            </a:r>
          </a:p>
          <a:p>
            <a:r>
              <a:rPr lang="en-GB" dirty="0">
                <a:latin typeface="Gill Sans MT" panose="020B0502020104020203" pitchFamily="34" charset="0"/>
              </a:rPr>
              <a:t>Grade 9 is the highest, Grade 4 is the equivalent to C </a:t>
            </a:r>
          </a:p>
          <a:p>
            <a:r>
              <a:rPr lang="en-GB" dirty="0">
                <a:latin typeface="Gill Sans MT" panose="020B0502020104020203" pitchFamily="34" charset="0"/>
              </a:rPr>
              <a:t>[Resits of GCSE English Language and Maths are required if students do not get a grade 4 or above at school]</a:t>
            </a:r>
          </a:p>
          <a:p>
            <a:endParaRPr lang="en-GB" dirty="0">
              <a:latin typeface="Gill Sans MT" panose="020B0502020104020203" pitchFamily="34" charset="0"/>
            </a:endParaRPr>
          </a:p>
          <a:p>
            <a:r>
              <a:rPr lang="en-GB" dirty="0">
                <a:latin typeface="Gill Sans MT" panose="020B0502020104020203" pitchFamily="34" charset="0"/>
              </a:rPr>
              <a:t>Vocational subjects (BTEC / Cambridge National etc) have different grades, from Level 1 Pass to Level 2 Distinction* (Pass / Merit / Distinction / Distinction*)</a:t>
            </a:r>
          </a:p>
        </p:txBody>
      </p:sp>
      <p:sp>
        <p:nvSpPr>
          <p:cNvPr id="9" name="TextBox 8">
            <a:extLst>
              <a:ext uri="{FF2B5EF4-FFF2-40B4-BE49-F238E27FC236}">
                <a16:creationId xmlns:a16="http://schemas.microsoft.com/office/drawing/2014/main" id="{4BFF78CF-21AA-B181-CF88-8DCD051FCCB6}"/>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2919855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1D191-5B4F-D478-8186-C445BC4053FB}"/>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7A6880B7-4E07-940A-D9AE-7A1A82A096A9}"/>
              </a:ext>
            </a:extLst>
          </p:cNvPr>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D5BAB314-197F-D1CE-2E92-9207716C924E}"/>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5FC9E25F-0584-8942-8113-89514C789BC2}"/>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1EF708E6-21FF-17FC-999C-4ECECD1FD9E0}"/>
              </a:ext>
            </a:extLst>
          </p:cNvPr>
          <p:cNvPicPr>
            <a:picLocks noChangeAspect="1"/>
          </p:cNvPicPr>
          <p:nvPr/>
        </p:nvPicPr>
        <p:blipFill>
          <a:blip r:embed="rId5">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C1475AB3-07AE-C5FB-B329-171DFB3FD17F}"/>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27E4B7A8-DC33-A7BA-24EA-F7B6EB29D158}"/>
              </a:ext>
            </a:extLst>
          </p:cNvPr>
          <p:cNvSpPr>
            <a:spLocks noGrp="1"/>
          </p:cNvSpPr>
          <p:nvPr>
            <p:ph type="title"/>
          </p:nvPr>
        </p:nvSpPr>
        <p:spPr>
          <a:xfrm>
            <a:off x="838200" y="1034198"/>
            <a:ext cx="10515600" cy="1325563"/>
          </a:xfrm>
        </p:spPr>
        <p:txBody>
          <a:bodyPr/>
          <a:lstStyle/>
          <a:p>
            <a:r>
              <a:rPr lang="en-GB" b="1" dirty="0">
                <a:solidFill>
                  <a:schemeClr val="tx1"/>
                </a:solidFill>
              </a:rPr>
              <a:t>What happens after Year 11 at Shuttleworth?</a:t>
            </a:r>
          </a:p>
        </p:txBody>
      </p:sp>
      <p:sp>
        <p:nvSpPr>
          <p:cNvPr id="4" name="Content Placeholder 3">
            <a:extLst>
              <a:ext uri="{FF2B5EF4-FFF2-40B4-BE49-F238E27FC236}">
                <a16:creationId xmlns:a16="http://schemas.microsoft.com/office/drawing/2014/main" id="{D78D5D18-0DF6-EF54-9325-B273E4BCB83A}"/>
              </a:ext>
            </a:extLst>
          </p:cNvPr>
          <p:cNvSpPr>
            <a:spLocks noGrp="1"/>
          </p:cNvSpPr>
          <p:nvPr>
            <p:ph idx="1"/>
          </p:nvPr>
        </p:nvSpPr>
        <p:spPr>
          <a:xfrm>
            <a:off x="838200" y="1581665"/>
            <a:ext cx="10515600" cy="4595297"/>
          </a:xfrm>
        </p:spPr>
        <p:txBody>
          <a:bodyPr>
            <a:normAutofit lnSpcReduction="10000"/>
          </a:bodyPr>
          <a:lstStyle/>
          <a:p>
            <a:r>
              <a:rPr lang="en-GB" b="1" i="1" dirty="0">
                <a:latin typeface="Gill Sans MT" panose="020B0502020104020203" pitchFamily="34" charset="0"/>
              </a:rPr>
              <a:t>Every</a:t>
            </a:r>
            <a:r>
              <a:rPr lang="en-GB" dirty="0">
                <a:latin typeface="Gill Sans MT" panose="020B0502020104020203" pitchFamily="34" charset="0"/>
              </a:rPr>
              <a:t> subject you do can help you progress in the future:</a:t>
            </a:r>
          </a:p>
          <a:p>
            <a:pPr lvl="1"/>
            <a:r>
              <a:rPr lang="en-GB" dirty="0">
                <a:latin typeface="Gill Sans MT" panose="020B0502020104020203" pitchFamily="34" charset="0"/>
              </a:rPr>
              <a:t>Subject knowledge</a:t>
            </a:r>
          </a:p>
          <a:p>
            <a:pPr lvl="1"/>
            <a:r>
              <a:rPr lang="en-GB" dirty="0">
                <a:latin typeface="Gill Sans MT" panose="020B0502020104020203" pitchFamily="34" charset="0"/>
              </a:rPr>
              <a:t>Skills</a:t>
            </a:r>
          </a:p>
          <a:p>
            <a:endParaRPr lang="en-GB" dirty="0">
              <a:latin typeface="Gill Sans MT" panose="020B0502020104020203" pitchFamily="34" charset="0"/>
            </a:endParaRPr>
          </a:p>
          <a:p>
            <a:r>
              <a:rPr lang="en-GB" dirty="0">
                <a:latin typeface="Gill Sans MT" panose="020B0502020104020203" pitchFamily="34" charset="0"/>
              </a:rPr>
              <a:t>The more qualifications you earn, the more choice you have over what you do after Year 11:</a:t>
            </a:r>
          </a:p>
          <a:p>
            <a:pPr lvl="1"/>
            <a:r>
              <a:rPr lang="en-GB" dirty="0">
                <a:latin typeface="Gill Sans MT" panose="020B0502020104020203" pitchFamily="34" charset="0"/>
              </a:rPr>
              <a:t>Places to study</a:t>
            </a:r>
          </a:p>
          <a:p>
            <a:pPr lvl="1"/>
            <a:r>
              <a:rPr lang="en-GB" dirty="0">
                <a:latin typeface="Gill Sans MT" panose="020B0502020104020203" pitchFamily="34" charset="0"/>
              </a:rPr>
              <a:t>Subjects and level of qualification</a:t>
            </a:r>
          </a:p>
          <a:p>
            <a:pPr lvl="1"/>
            <a:r>
              <a:rPr lang="en-GB" dirty="0">
                <a:latin typeface="Gill Sans MT" panose="020B0502020104020203" pitchFamily="34" charset="0"/>
              </a:rPr>
              <a:t>Type of assessment (Exam / coursework/ practical work)</a:t>
            </a:r>
          </a:p>
          <a:p>
            <a:pPr lvl="1"/>
            <a:r>
              <a:rPr lang="en-GB" dirty="0">
                <a:latin typeface="Gill Sans MT" panose="020B0502020104020203" pitchFamily="34" charset="0"/>
              </a:rPr>
              <a:t>Type of employment</a:t>
            </a:r>
          </a:p>
          <a:p>
            <a:pPr lvl="1"/>
            <a:r>
              <a:rPr lang="en-GB" dirty="0">
                <a:latin typeface="Gill Sans MT" panose="020B0502020104020203" pitchFamily="34" charset="0"/>
              </a:rPr>
              <a:t>Money you earn</a:t>
            </a:r>
          </a:p>
        </p:txBody>
      </p:sp>
      <p:sp>
        <p:nvSpPr>
          <p:cNvPr id="9" name="TextBox 8">
            <a:extLst>
              <a:ext uri="{FF2B5EF4-FFF2-40B4-BE49-F238E27FC236}">
                <a16:creationId xmlns:a16="http://schemas.microsoft.com/office/drawing/2014/main" id="{4852C285-E057-9DF6-F5A7-02E37C0B17CE}"/>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599501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389CE-ABE7-22E6-615C-41ADED826A30}"/>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8ACB83C0-26A7-8B3A-328E-71ACC27DF743}"/>
              </a:ext>
            </a:extLst>
          </p:cNvPr>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937B2F44-7457-3A7B-D097-EAFFAB2F9080}"/>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DD8F1215-D7D6-5DD0-BA2D-533482F6C076}"/>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1159F04D-6891-4697-3B89-81BA8A9DA574}"/>
              </a:ext>
            </a:extLst>
          </p:cNvPr>
          <p:cNvPicPr>
            <a:picLocks noChangeAspect="1"/>
          </p:cNvPicPr>
          <p:nvPr/>
        </p:nvPicPr>
        <p:blipFill>
          <a:blip r:embed="rId5">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38F28A92-3A29-8B07-8F0A-887EF87040AF}"/>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7FB1A371-F60E-594D-EB95-EE6394EF6648}"/>
              </a:ext>
            </a:extLst>
          </p:cNvPr>
          <p:cNvSpPr>
            <a:spLocks noGrp="1"/>
          </p:cNvSpPr>
          <p:nvPr>
            <p:ph type="title"/>
          </p:nvPr>
        </p:nvSpPr>
        <p:spPr>
          <a:xfrm>
            <a:off x="838200" y="1034198"/>
            <a:ext cx="10515600" cy="1325563"/>
          </a:xfrm>
        </p:spPr>
        <p:txBody>
          <a:bodyPr/>
          <a:lstStyle/>
          <a:p>
            <a:r>
              <a:rPr lang="en-GB" b="1" dirty="0">
                <a:solidFill>
                  <a:schemeClr val="tx1"/>
                </a:solidFill>
              </a:rPr>
              <a:t>What happens after Year 11 at Shuttleworth?</a:t>
            </a:r>
          </a:p>
        </p:txBody>
      </p:sp>
      <p:sp>
        <p:nvSpPr>
          <p:cNvPr id="4" name="Content Placeholder 3">
            <a:extLst>
              <a:ext uri="{FF2B5EF4-FFF2-40B4-BE49-F238E27FC236}">
                <a16:creationId xmlns:a16="http://schemas.microsoft.com/office/drawing/2014/main" id="{DC6AC4C2-F19F-51F4-BABC-8114D9E4E50F}"/>
              </a:ext>
            </a:extLst>
          </p:cNvPr>
          <p:cNvSpPr>
            <a:spLocks noGrp="1"/>
          </p:cNvSpPr>
          <p:nvPr>
            <p:ph idx="1"/>
          </p:nvPr>
        </p:nvSpPr>
        <p:spPr>
          <a:xfrm>
            <a:off x="838200" y="2359761"/>
            <a:ext cx="10515600" cy="3817201"/>
          </a:xfrm>
        </p:spPr>
        <p:txBody>
          <a:bodyPr>
            <a:normAutofit/>
          </a:bodyPr>
          <a:lstStyle/>
          <a:p>
            <a:pPr marL="0" indent="0">
              <a:buNone/>
            </a:pPr>
            <a:r>
              <a:rPr lang="en-GB" dirty="0">
                <a:latin typeface="Gill Sans MT" panose="020B0502020104020203" pitchFamily="34" charset="0"/>
              </a:rPr>
              <a:t>You aren’t making decisions about your post-16 options yet, so don’t worry!</a:t>
            </a:r>
          </a:p>
          <a:p>
            <a:endParaRPr lang="en-GB" dirty="0">
              <a:latin typeface="Gill Sans MT" panose="020B0502020104020203" pitchFamily="34" charset="0"/>
            </a:endParaRPr>
          </a:p>
          <a:p>
            <a:pPr marL="0" indent="0">
              <a:buNone/>
            </a:pPr>
            <a:r>
              <a:rPr lang="en-GB" dirty="0">
                <a:latin typeface="Gill Sans MT" panose="020B0502020104020203" pitchFamily="34" charset="0"/>
              </a:rPr>
              <a:t>This is just to show you what you will be working towards when you do your GCSEs.</a:t>
            </a:r>
          </a:p>
        </p:txBody>
      </p:sp>
      <p:sp>
        <p:nvSpPr>
          <p:cNvPr id="9" name="TextBox 8">
            <a:extLst>
              <a:ext uri="{FF2B5EF4-FFF2-40B4-BE49-F238E27FC236}">
                <a16:creationId xmlns:a16="http://schemas.microsoft.com/office/drawing/2014/main" id="{52A23728-7913-8FAA-AAE3-3F022B28141C}"/>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1670159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AB14A-3D32-BE9F-6538-55BDB3B160F6}"/>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9A2F79CB-9D46-A8DC-4ADD-67E898BE7E6E}"/>
              </a:ext>
            </a:extLst>
          </p:cNvPr>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2B7F4142-A37C-4081-2AD2-8583A9C7E32C}"/>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6268073C-2D42-6D5B-3CBC-79365592167B}"/>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CF254099-05E1-5B40-8015-3EA505668A52}"/>
              </a:ext>
            </a:extLst>
          </p:cNvPr>
          <p:cNvPicPr>
            <a:picLocks noChangeAspect="1"/>
          </p:cNvPicPr>
          <p:nvPr/>
        </p:nvPicPr>
        <p:blipFill>
          <a:blip r:embed="rId5">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90C67CBA-3BAA-9311-85B3-AAE2A481B5A4}"/>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2AD1032A-3D09-6F20-D2F8-9C87D12EDA58}"/>
              </a:ext>
            </a:extLst>
          </p:cNvPr>
          <p:cNvSpPr>
            <a:spLocks noGrp="1"/>
          </p:cNvSpPr>
          <p:nvPr>
            <p:ph type="title"/>
          </p:nvPr>
        </p:nvSpPr>
        <p:spPr>
          <a:xfrm>
            <a:off x="838199" y="825259"/>
            <a:ext cx="10515600" cy="1325563"/>
          </a:xfrm>
        </p:spPr>
        <p:txBody>
          <a:bodyPr/>
          <a:lstStyle/>
          <a:p>
            <a:r>
              <a:rPr lang="en-GB" b="1" dirty="0">
                <a:solidFill>
                  <a:schemeClr val="tx1"/>
                </a:solidFill>
              </a:rPr>
              <a:t>What are post-16 options?</a:t>
            </a:r>
          </a:p>
        </p:txBody>
      </p:sp>
      <p:sp>
        <p:nvSpPr>
          <p:cNvPr id="4" name="Content Placeholder 3">
            <a:extLst>
              <a:ext uri="{FF2B5EF4-FFF2-40B4-BE49-F238E27FC236}">
                <a16:creationId xmlns:a16="http://schemas.microsoft.com/office/drawing/2014/main" id="{FF2BF17F-59C1-7E2E-9EBF-8E39D97A7617}"/>
              </a:ext>
            </a:extLst>
          </p:cNvPr>
          <p:cNvSpPr>
            <a:spLocks noGrp="1"/>
          </p:cNvSpPr>
          <p:nvPr>
            <p:ph idx="1"/>
          </p:nvPr>
        </p:nvSpPr>
        <p:spPr>
          <a:xfrm>
            <a:off x="838200" y="5314950"/>
            <a:ext cx="10515600" cy="862012"/>
          </a:xfrm>
        </p:spPr>
        <p:txBody>
          <a:bodyPr>
            <a:normAutofit/>
          </a:bodyPr>
          <a:lstStyle/>
          <a:p>
            <a:pPr marL="0" lvl="0" indent="0" algn="ctr">
              <a:lnSpc>
                <a:spcPct val="100000"/>
              </a:lnSpc>
              <a:spcBef>
                <a:spcPts val="0"/>
              </a:spcBef>
              <a:buNone/>
              <a:defRPr/>
            </a:pPr>
            <a:r>
              <a:rPr lang="en-GB" sz="1800" dirty="0">
                <a:solidFill>
                  <a:prstClr val="black"/>
                </a:solidFill>
                <a:latin typeface="Gill Sans MT" panose="020B0502020104020203" pitchFamily="34" charset="0"/>
              </a:rPr>
              <a:t>There is no one option that suits everyone – this is your time to choose the option that suits you the best! </a:t>
            </a:r>
          </a:p>
          <a:p>
            <a:pPr marL="0" lvl="0" indent="0" algn="ctr">
              <a:lnSpc>
                <a:spcPct val="100000"/>
              </a:lnSpc>
              <a:spcBef>
                <a:spcPts val="0"/>
              </a:spcBef>
              <a:buNone/>
              <a:defRPr/>
            </a:pPr>
            <a:r>
              <a:rPr lang="en-GB" sz="1800" dirty="0">
                <a:solidFill>
                  <a:prstClr val="black"/>
                </a:solidFill>
                <a:latin typeface="Gill Sans MT" panose="020B0502020104020203" pitchFamily="34" charset="0"/>
              </a:rPr>
              <a:t>All of the options have positives and negatives.</a:t>
            </a:r>
          </a:p>
        </p:txBody>
      </p:sp>
      <p:sp>
        <p:nvSpPr>
          <p:cNvPr id="9" name="TextBox 8">
            <a:extLst>
              <a:ext uri="{FF2B5EF4-FFF2-40B4-BE49-F238E27FC236}">
                <a16:creationId xmlns:a16="http://schemas.microsoft.com/office/drawing/2014/main" id="{6EB1D775-7C72-1CB5-487D-A14BD016660A}"/>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pic>
        <p:nvPicPr>
          <p:cNvPr id="3" name="Picture 2">
            <a:extLst>
              <a:ext uri="{FF2B5EF4-FFF2-40B4-BE49-F238E27FC236}">
                <a16:creationId xmlns:a16="http://schemas.microsoft.com/office/drawing/2014/main" id="{5B5DAD11-D509-6449-A10B-23E1AE1FB568}"/>
              </a:ext>
            </a:extLst>
          </p:cNvPr>
          <p:cNvPicPr>
            <a:picLocks noChangeAspect="1"/>
          </p:cNvPicPr>
          <p:nvPr/>
        </p:nvPicPr>
        <p:blipFill>
          <a:blip r:embed="rId7"/>
          <a:stretch>
            <a:fillRect/>
          </a:stretch>
        </p:blipFill>
        <p:spPr>
          <a:xfrm>
            <a:off x="590834" y="2006601"/>
            <a:ext cx="11010330" cy="3060457"/>
          </a:xfrm>
          <a:prstGeom prst="rect">
            <a:avLst/>
          </a:prstGeom>
        </p:spPr>
      </p:pic>
    </p:spTree>
    <p:extLst>
      <p:ext uri="{BB962C8B-B14F-4D97-AF65-F5344CB8AC3E}">
        <p14:creationId xmlns:p14="http://schemas.microsoft.com/office/powerpoint/2010/main" val="2893947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E006E-6CCE-277C-BD9F-36F2F7C34256}"/>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9E99A2A7-644C-95B3-0BA5-A95C0B2642EB}"/>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9E17A4CA-BD3D-E341-7CF7-72E7A87BD446}"/>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28757294-40CC-3C08-C2DE-CA4E9F7A2549}"/>
              </a:ext>
            </a:extLst>
          </p:cNvPr>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8CE4DB40-5924-9BD5-062E-C5A73D3CAD72}"/>
              </a:ext>
            </a:extLst>
          </p:cNvPr>
          <p:cNvPicPr>
            <a:picLocks noChangeAspect="1"/>
          </p:cNvPicPr>
          <p:nvPr/>
        </p:nvPicPr>
        <p:blipFill>
          <a:blip r:embed="rId6">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2B9F326D-5F93-4AB5-7392-2E5BBEC0BD67}"/>
              </a:ext>
            </a:extLst>
          </p:cNvPr>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9" name="TextBox 8">
            <a:extLst>
              <a:ext uri="{FF2B5EF4-FFF2-40B4-BE49-F238E27FC236}">
                <a16:creationId xmlns:a16="http://schemas.microsoft.com/office/drawing/2014/main" id="{61D98EE0-B721-70B0-ADC7-8FA493718B79}"/>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graphicFrame>
        <p:nvGraphicFramePr>
          <p:cNvPr id="7" name="Content Placeholder 6">
            <a:extLst>
              <a:ext uri="{FF2B5EF4-FFF2-40B4-BE49-F238E27FC236}">
                <a16:creationId xmlns:a16="http://schemas.microsoft.com/office/drawing/2014/main" id="{145A4E4C-0181-8865-8523-15C6C94C7D2F}"/>
              </a:ext>
            </a:extLst>
          </p:cNvPr>
          <p:cNvGraphicFramePr>
            <a:graphicFrameLocks noGrp="1"/>
          </p:cNvGraphicFramePr>
          <p:nvPr>
            <p:ph idx="4294967295"/>
            <p:extLst>
              <p:ext uri="{D42A27DB-BD31-4B8C-83A1-F6EECF244321}">
                <p14:modId xmlns:p14="http://schemas.microsoft.com/office/powerpoint/2010/main" val="3791522582"/>
              </p:ext>
            </p:extLst>
          </p:nvPr>
        </p:nvGraphicFramePr>
        <p:xfrm>
          <a:off x="0" y="0"/>
          <a:ext cx="0" cy="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320846427"/>
                    </a:ext>
                  </a:extLst>
                </a:gridCol>
                <a:gridCol w="208280">
                  <a:extLst>
                    <a:ext uri="{9D8B030D-6E8A-4147-A177-3AD203B41FA5}">
                      <a16:colId xmlns:a16="http://schemas.microsoft.com/office/drawing/2014/main" val="1314002839"/>
                    </a:ext>
                  </a:extLst>
                </a:gridCol>
              </a:tblGrid>
              <a:tr h="370840">
                <a:tc>
                  <a:txBody>
                    <a:bodyPr/>
                    <a:lstStyle/>
                    <a:p>
                      <a:endParaRPr lang="en-GB"/>
                    </a:p>
                  </a:txBody>
                  <a:tcPr/>
                </a:tc>
                <a:tc>
                  <a:txBody>
                    <a:bodyPr/>
                    <a:lstStyle/>
                    <a:p>
                      <a:endParaRPr lang="en-GB"/>
                    </a:p>
                  </a:txBody>
                  <a:tcPr/>
                </a:tc>
                <a:extLst>
                  <a:ext uri="{0D108BD9-81ED-4DB2-BD59-A6C34878D82A}">
                    <a16:rowId xmlns:a16="http://schemas.microsoft.com/office/drawing/2014/main" val="3384863070"/>
                  </a:ext>
                </a:extLst>
              </a:tr>
              <a:tr h="370840">
                <a:tc>
                  <a:txBody>
                    <a:bodyPr/>
                    <a:lstStyle/>
                    <a:p>
                      <a:endParaRPr lang="en-GB"/>
                    </a:p>
                  </a:txBody>
                  <a:tcPr/>
                </a:tc>
                <a:tc>
                  <a:txBody>
                    <a:bodyPr/>
                    <a:lstStyle/>
                    <a:p>
                      <a:endParaRPr lang="en-GB" dirty="0"/>
                    </a:p>
                  </a:txBody>
                  <a:tcPr/>
                </a:tc>
                <a:extLst>
                  <a:ext uri="{0D108BD9-81ED-4DB2-BD59-A6C34878D82A}">
                    <a16:rowId xmlns:a16="http://schemas.microsoft.com/office/drawing/2014/main" val="3296941399"/>
                  </a:ext>
                </a:extLst>
              </a:tr>
            </a:tbl>
          </a:graphicData>
        </a:graphic>
      </p:graphicFrame>
      <p:graphicFrame>
        <p:nvGraphicFramePr>
          <p:cNvPr id="8" name="Table 7">
            <a:extLst>
              <a:ext uri="{FF2B5EF4-FFF2-40B4-BE49-F238E27FC236}">
                <a16:creationId xmlns:a16="http://schemas.microsoft.com/office/drawing/2014/main" id="{6EBC3729-F17C-15FB-96F7-C40CC9D240AB}"/>
              </a:ext>
            </a:extLst>
          </p:cNvPr>
          <p:cNvGraphicFramePr>
            <a:graphicFrameLocks noGrp="1"/>
          </p:cNvGraphicFramePr>
          <p:nvPr>
            <p:extLst>
              <p:ext uri="{D42A27DB-BD31-4B8C-83A1-F6EECF244321}">
                <p14:modId xmlns:p14="http://schemas.microsoft.com/office/powerpoint/2010/main" val="2158962957"/>
              </p:ext>
            </p:extLst>
          </p:nvPr>
        </p:nvGraphicFramePr>
        <p:xfrm>
          <a:off x="-12357" y="0"/>
          <a:ext cx="12192000" cy="6835449"/>
        </p:xfrm>
        <a:graphic>
          <a:graphicData uri="http://schemas.openxmlformats.org/drawingml/2006/table">
            <a:tbl>
              <a:tblPr firstRow="1" bandRow="1">
                <a:tableStyleId>{5940675A-B579-460E-94D1-54222C63F5DA}</a:tableStyleId>
              </a:tblPr>
              <a:tblGrid>
                <a:gridCol w="6096000">
                  <a:extLst>
                    <a:ext uri="{9D8B030D-6E8A-4147-A177-3AD203B41FA5}">
                      <a16:colId xmlns:a16="http://schemas.microsoft.com/office/drawing/2014/main" val="167347641"/>
                    </a:ext>
                  </a:extLst>
                </a:gridCol>
                <a:gridCol w="6096000">
                  <a:extLst>
                    <a:ext uri="{9D8B030D-6E8A-4147-A177-3AD203B41FA5}">
                      <a16:colId xmlns:a16="http://schemas.microsoft.com/office/drawing/2014/main" val="1676703662"/>
                    </a:ext>
                  </a:extLst>
                </a:gridCol>
              </a:tblGrid>
              <a:tr h="3391209">
                <a:tc>
                  <a:txBody>
                    <a:bodyPr/>
                    <a:lstStyle/>
                    <a:p>
                      <a:r>
                        <a:rPr lang="en-GB" sz="2000" b="1" u="sng" dirty="0"/>
                        <a:t>A Levels</a:t>
                      </a:r>
                    </a:p>
                    <a:p>
                      <a:r>
                        <a:rPr lang="en-GB" sz="2000" b="0" u="none" dirty="0"/>
                        <a:t>How many subjects do you pick?</a:t>
                      </a:r>
                    </a:p>
                    <a:p>
                      <a:endParaRPr lang="en-GB" sz="2000" b="0" u="none" dirty="0"/>
                    </a:p>
                    <a:p>
                      <a:endParaRPr lang="en-GB" sz="2000" b="0" u="none" dirty="0"/>
                    </a:p>
                    <a:p>
                      <a:r>
                        <a:rPr lang="en-GB" sz="2000" b="0" u="none" dirty="0"/>
                        <a:t> What are the entry requirements?</a:t>
                      </a:r>
                    </a:p>
                    <a:p>
                      <a:endParaRPr lang="en-GB" sz="2000" b="0" u="none" dirty="0"/>
                    </a:p>
                    <a:p>
                      <a:r>
                        <a:rPr lang="en-GB" sz="2000" b="0" u="none" dirty="0"/>
                        <a:t>How are you assessed?</a:t>
                      </a:r>
                    </a:p>
                    <a:p>
                      <a:endParaRPr lang="en-GB" sz="2000" b="0" u="none" dirty="0"/>
                    </a:p>
                    <a:p>
                      <a:endParaRPr lang="en-GB" sz="2000" b="0" u="none" dirty="0"/>
                    </a:p>
                    <a:p>
                      <a:r>
                        <a:rPr lang="en-GB" sz="2000" b="0" u="none" dirty="0"/>
                        <a:t>What subjects can you choose? Give 4 examples. </a:t>
                      </a:r>
                    </a:p>
                  </a:txBody>
                  <a:tcPr>
                    <a:solidFill>
                      <a:schemeClr val="bg1"/>
                    </a:solidFill>
                  </a:tcPr>
                </a:tc>
                <a:tc>
                  <a:txBody>
                    <a:bodyPr/>
                    <a:lstStyle/>
                    <a:p>
                      <a:r>
                        <a:rPr lang="en-GB" sz="2000" b="1" u="sng" dirty="0"/>
                        <a:t>T levels</a:t>
                      </a:r>
                    </a:p>
                    <a:p>
                      <a:r>
                        <a:rPr lang="en-GB" sz="2000" b="0" u="none" dirty="0"/>
                        <a:t>How many subjects do you pick?</a:t>
                      </a:r>
                    </a:p>
                    <a:p>
                      <a:endParaRPr lang="en-GB" sz="2000" b="0" u="none" dirty="0"/>
                    </a:p>
                    <a:p>
                      <a:pPr marL="0" marR="0" lvl="0" indent="0" algn="l" defTabSz="914377" rtl="0" eaLnBrk="1" fontAlgn="auto" latinLnBrk="0" hangingPunct="1">
                        <a:lnSpc>
                          <a:spcPct val="100000"/>
                        </a:lnSpc>
                        <a:spcBef>
                          <a:spcPts val="0"/>
                        </a:spcBef>
                        <a:spcAft>
                          <a:spcPts val="0"/>
                        </a:spcAft>
                        <a:buClrTx/>
                        <a:buSzTx/>
                        <a:buFontTx/>
                        <a:buNone/>
                        <a:tabLst/>
                        <a:defRPr/>
                      </a:pPr>
                      <a:r>
                        <a:rPr lang="en-GB" sz="2000" b="0" u="none" dirty="0"/>
                        <a:t>Where do you spend your time?</a:t>
                      </a:r>
                    </a:p>
                    <a:p>
                      <a:endParaRPr lang="en-GB" sz="2000" b="0" u="none" dirty="0"/>
                    </a:p>
                    <a:p>
                      <a:endParaRPr lang="en-GB" sz="2000" b="0" u="none" dirty="0"/>
                    </a:p>
                    <a:p>
                      <a:r>
                        <a:rPr lang="en-GB" sz="2000" b="0" u="none" dirty="0"/>
                        <a:t> What are the entry requirements?</a:t>
                      </a:r>
                    </a:p>
                    <a:p>
                      <a:endParaRPr lang="en-GB" sz="2000" b="0" u="none" dirty="0"/>
                    </a:p>
                    <a:p>
                      <a:endParaRPr lang="en-GB" sz="2000" b="0" u="none" dirty="0"/>
                    </a:p>
                    <a:p>
                      <a:r>
                        <a:rPr lang="en-GB" sz="2000" b="0" u="none" dirty="0"/>
                        <a:t>How are you assessed?</a:t>
                      </a:r>
                    </a:p>
                    <a:p>
                      <a:endParaRPr lang="en-GB" sz="2000" b="0" u="none" dirty="0"/>
                    </a:p>
                  </a:txBody>
                  <a:tcPr>
                    <a:solidFill>
                      <a:schemeClr val="bg1"/>
                    </a:solidFill>
                  </a:tcPr>
                </a:tc>
                <a:extLst>
                  <a:ext uri="{0D108BD9-81ED-4DB2-BD59-A6C34878D82A}">
                    <a16:rowId xmlns:a16="http://schemas.microsoft.com/office/drawing/2014/main" val="1201328641"/>
                  </a:ext>
                </a:extLst>
              </a:tr>
              <a:tr h="3391209">
                <a:tc>
                  <a:txBody>
                    <a:bodyPr/>
                    <a:lstStyle/>
                    <a:p>
                      <a:r>
                        <a:rPr lang="en-GB" sz="2800" b="1" u="sng" dirty="0"/>
                        <a:t>Vocational </a:t>
                      </a:r>
                    </a:p>
                    <a:p>
                      <a:r>
                        <a:rPr lang="en-GB" sz="2000" b="0" u="none" dirty="0"/>
                        <a:t>How many subjects do you study?</a:t>
                      </a:r>
                    </a:p>
                    <a:p>
                      <a:endParaRPr lang="en-GB" sz="2000" b="0" u="none" dirty="0"/>
                    </a:p>
                    <a:p>
                      <a:endParaRPr lang="en-GB" sz="2000" b="0" u="none" dirty="0"/>
                    </a:p>
                    <a:p>
                      <a:r>
                        <a:rPr lang="en-GB" sz="2000" b="0" u="none" dirty="0"/>
                        <a:t>What kind of subjects can you choose?</a:t>
                      </a:r>
                    </a:p>
                    <a:p>
                      <a:endParaRPr lang="en-GB" sz="2000" b="0" u="none" dirty="0"/>
                    </a:p>
                    <a:p>
                      <a:endParaRPr lang="en-GB" sz="2000" b="0" u="none" dirty="0"/>
                    </a:p>
                    <a:p>
                      <a:r>
                        <a:rPr lang="en-GB" sz="2000" b="0" u="none" dirty="0"/>
                        <a:t>What are the entry requirements?</a:t>
                      </a:r>
                    </a:p>
                    <a:p>
                      <a:endParaRPr lang="en-GB" sz="2000" b="0" u="none" dirty="0"/>
                    </a:p>
                    <a:p>
                      <a:r>
                        <a:rPr lang="en-GB" sz="2000" b="0" u="none" dirty="0"/>
                        <a:t>How are you assessed?</a:t>
                      </a:r>
                    </a:p>
                  </a:txBody>
                  <a:tcPr>
                    <a:solidFill>
                      <a:schemeClr val="bg1"/>
                    </a:solidFill>
                  </a:tcPr>
                </a:tc>
                <a:tc>
                  <a:txBody>
                    <a:bodyPr/>
                    <a:lstStyle/>
                    <a:p>
                      <a:r>
                        <a:rPr lang="en-GB" sz="2800" b="1" u="sng" dirty="0"/>
                        <a:t>Apprenticeship </a:t>
                      </a:r>
                    </a:p>
                    <a:p>
                      <a:r>
                        <a:rPr lang="en-GB" sz="2000" b="0" u="none" dirty="0"/>
                        <a:t>What kinds of fields can you do apprenticeships in?</a:t>
                      </a:r>
                    </a:p>
                    <a:p>
                      <a:endParaRPr lang="en-GB" sz="2000" b="0" u="none" dirty="0"/>
                    </a:p>
                    <a:p>
                      <a:endParaRPr lang="en-GB" sz="2000" b="0" u="none" dirty="0"/>
                    </a:p>
                    <a:p>
                      <a:r>
                        <a:rPr lang="en-GB" sz="2000" b="0" u="none" dirty="0"/>
                        <a:t>What are some benefits of apprenticeships?</a:t>
                      </a:r>
                    </a:p>
                    <a:p>
                      <a:endParaRPr lang="en-GB" sz="2000" b="0" u="none" dirty="0"/>
                    </a:p>
                    <a:p>
                      <a:endParaRPr lang="en-GB" sz="2000" b="0" u="none" dirty="0"/>
                    </a:p>
                    <a:p>
                      <a:r>
                        <a:rPr lang="en-GB" sz="2000" b="0" u="none" dirty="0"/>
                        <a:t>What might be some drawbacks to apprenticeships?</a:t>
                      </a:r>
                    </a:p>
                  </a:txBody>
                  <a:tcPr>
                    <a:solidFill>
                      <a:schemeClr val="bg1"/>
                    </a:solidFill>
                  </a:tcPr>
                </a:tc>
                <a:extLst>
                  <a:ext uri="{0D108BD9-81ED-4DB2-BD59-A6C34878D82A}">
                    <a16:rowId xmlns:a16="http://schemas.microsoft.com/office/drawing/2014/main" val="1837486502"/>
                  </a:ext>
                </a:extLst>
              </a:tr>
            </a:tbl>
          </a:graphicData>
        </a:graphic>
      </p:graphicFrame>
    </p:spTree>
    <p:extLst>
      <p:ext uri="{BB962C8B-B14F-4D97-AF65-F5344CB8AC3E}">
        <p14:creationId xmlns:p14="http://schemas.microsoft.com/office/powerpoint/2010/main" val="1340651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CF2A6-A657-31F5-26AE-00083BBA391C}"/>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49CB861D-62B8-C7BC-B6EB-B299E1298C98}"/>
              </a:ext>
            </a:extLst>
          </p:cNvPr>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C8F88D53-7FC1-BEE2-A4E4-404250D90643}"/>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7B5B290E-23EB-436F-BA3D-347097EA656C}"/>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C4BD6418-061E-B3A2-F2C8-845D3710E593}"/>
              </a:ext>
            </a:extLst>
          </p:cNvPr>
          <p:cNvPicPr>
            <a:picLocks noChangeAspect="1"/>
          </p:cNvPicPr>
          <p:nvPr/>
        </p:nvPicPr>
        <p:blipFill>
          <a:blip r:embed="rId5">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E2186902-F972-8CA4-642D-1247F7B2F756}"/>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7D3B1995-FED7-AB3B-BE53-60DF7186750D}"/>
              </a:ext>
            </a:extLst>
          </p:cNvPr>
          <p:cNvSpPr>
            <a:spLocks noGrp="1"/>
          </p:cNvSpPr>
          <p:nvPr>
            <p:ph type="title"/>
          </p:nvPr>
        </p:nvSpPr>
        <p:spPr>
          <a:xfrm>
            <a:off x="838200" y="1034198"/>
            <a:ext cx="10515600" cy="1325563"/>
          </a:xfrm>
        </p:spPr>
        <p:txBody>
          <a:bodyPr/>
          <a:lstStyle/>
          <a:p>
            <a:r>
              <a:rPr lang="en-GB" b="1" dirty="0"/>
              <a:t>A Levels (2 years)</a:t>
            </a:r>
          </a:p>
        </p:txBody>
      </p:sp>
      <p:sp>
        <p:nvSpPr>
          <p:cNvPr id="4" name="Content Placeholder 3">
            <a:extLst>
              <a:ext uri="{FF2B5EF4-FFF2-40B4-BE49-F238E27FC236}">
                <a16:creationId xmlns:a16="http://schemas.microsoft.com/office/drawing/2014/main" id="{40B4A2F9-54DC-F26D-0AAF-A30C9FDF4A05}"/>
              </a:ext>
            </a:extLst>
          </p:cNvPr>
          <p:cNvSpPr>
            <a:spLocks noGrp="1"/>
          </p:cNvSpPr>
          <p:nvPr>
            <p:ph idx="1"/>
          </p:nvPr>
        </p:nvSpPr>
        <p:spPr>
          <a:xfrm>
            <a:off x="838200" y="2359761"/>
            <a:ext cx="10515600" cy="3817201"/>
          </a:xfrm>
        </p:spPr>
        <p:txBody>
          <a:bodyPr>
            <a:normAutofit/>
          </a:bodyPr>
          <a:lstStyle/>
          <a:p>
            <a:r>
              <a:rPr lang="en-GB" dirty="0">
                <a:latin typeface="Gill Sans MT" panose="020B0502020104020203" pitchFamily="34" charset="0"/>
              </a:rPr>
              <a:t>You can choose 3-4 subjects, which tend to be more ‘traditional’</a:t>
            </a:r>
          </a:p>
          <a:p>
            <a:r>
              <a:rPr lang="en-GB" dirty="0">
                <a:latin typeface="Gill Sans MT" panose="020B0502020104020203" pitchFamily="34" charset="0"/>
              </a:rPr>
              <a:t>They are mainly theory-based, have less practical work </a:t>
            </a:r>
          </a:p>
          <a:p>
            <a:r>
              <a:rPr lang="en-GB" dirty="0">
                <a:latin typeface="Gill Sans MT" panose="020B0502020104020203" pitchFamily="34" charset="0"/>
              </a:rPr>
              <a:t>They are mainly assessed by exam at the end of the second year</a:t>
            </a:r>
          </a:p>
          <a:p>
            <a:r>
              <a:rPr lang="en-GB" dirty="0">
                <a:latin typeface="Gill Sans MT" panose="020B0502020104020203" pitchFamily="34" charset="0"/>
              </a:rPr>
              <a:t>You have to be prepared to work hard independently</a:t>
            </a:r>
          </a:p>
          <a:p>
            <a:pPr marL="0" indent="0">
              <a:buNone/>
            </a:pPr>
            <a:r>
              <a:rPr lang="en-GB" i="1" dirty="0">
                <a:latin typeface="Gill Sans MT" panose="020B0502020104020203" pitchFamily="34" charset="0"/>
              </a:rPr>
              <a:t>Entry: you typically need at least 5 GCSEs at grade 5+, and some subjects ask for higher</a:t>
            </a:r>
          </a:p>
        </p:txBody>
      </p:sp>
      <p:sp>
        <p:nvSpPr>
          <p:cNvPr id="9" name="TextBox 8">
            <a:extLst>
              <a:ext uri="{FF2B5EF4-FFF2-40B4-BE49-F238E27FC236}">
                <a16:creationId xmlns:a16="http://schemas.microsoft.com/office/drawing/2014/main" id="{107E0685-7C9D-A22E-87A1-78D28E159A60}"/>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3610517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0A45B-49DD-E64F-C35A-FC23073F277C}"/>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919D693F-96E1-9E42-8D18-5FE58D1DB0D2}"/>
              </a:ext>
            </a:extLst>
          </p:cNvPr>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74CB862C-D92A-2A01-06D2-E93235F2EFB0}"/>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D9EFB6E7-91E7-CB19-E1A4-F780905A0BA9}"/>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70A71D44-3515-DE26-F3F6-78252BBF2C5F}"/>
              </a:ext>
            </a:extLst>
          </p:cNvPr>
          <p:cNvPicPr>
            <a:picLocks noChangeAspect="1"/>
          </p:cNvPicPr>
          <p:nvPr/>
        </p:nvPicPr>
        <p:blipFill>
          <a:blip r:embed="rId5">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5EB07F7A-4A15-E48F-EE98-9806925FF9F8}"/>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C3D3399D-354D-4C19-3063-E5CCEC91B141}"/>
              </a:ext>
            </a:extLst>
          </p:cNvPr>
          <p:cNvSpPr>
            <a:spLocks noGrp="1"/>
          </p:cNvSpPr>
          <p:nvPr>
            <p:ph type="title"/>
          </p:nvPr>
        </p:nvSpPr>
        <p:spPr>
          <a:xfrm>
            <a:off x="838199" y="825259"/>
            <a:ext cx="10515600" cy="1325563"/>
          </a:xfrm>
        </p:spPr>
        <p:txBody>
          <a:bodyPr/>
          <a:lstStyle/>
          <a:p>
            <a:r>
              <a:rPr lang="en-GB" b="1" dirty="0"/>
              <a:t>A Levels</a:t>
            </a:r>
          </a:p>
        </p:txBody>
      </p:sp>
      <p:sp>
        <p:nvSpPr>
          <p:cNvPr id="4" name="Content Placeholder 3">
            <a:extLst>
              <a:ext uri="{FF2B5EF4-FFF2-40B4-BE49-F238E27FC236}">
                <a16:creationId xmlns:a16="http://schemas.microsoft.com/office/drawing/2014/main" id="{6C5E6790-EA3F-E7E4-BBA8-C6AA2279AB81}"/>
              </a:ext>
            </a:extLst>
          </p:cNvPr>
          <p:cNvSpPr>
            <a:spLocks noGrp="1"/>
          </p:cNvSpPr>
          <p:nvPr>
            <p:ph idx="1"/>
          </p:nvPr>
        </p:nvSpPr>
        <p:spPr>
          <a:xfrm>
            <a:off x="914410" y="5843588"/>
            <a:ext cx="10515600" cy="862012"/>
          </a:xfrm>
        </p:spPr>
        <p:txBody>
          <a:bodyPr>
            <a:normAutofit/>
          </a:bodyPr>
          <a:lstStyle/>
          <a:p>
            <a:pPr marL="0" lvl="0" indent="0" algn="ctr">
              <a:lnSpc>
                <a:spcPct val="100000"/>
              </a:lnSpc>
              <a:spcBef>
                <a:spcPts val="0"/>
              </a:spcBef>
              <a:buNone/>
              <a:defRPr/>
            </a:pPr>
            <a:r>
              <a:rPr lang="en-GB" sz="1800" i="1" dirty="0">
                <a:solidFill>
                  <a:prstClr val="black"/>
                </a:solidFill>
                <a:latin typeface="Gill Sans MT" panose="020B0502020104020203" pitchFamily="34" charset="0"/>
              </a:rPr>
              <a:t>Each sixth form or college will have a different range of subjects on offer.</a:t>
            </a:r>
          </a:p>
        </p:txBody>
      </p:sp>
      <p:sp>
        <p:nvSpPr>
          <p:cNvPr id="9" name="TextBox 8">
            <a:extLst>
              <a:ext uri="{FF2B5EF4-FFF2-40B4-BE49-F238E27FC236}">
                <a16:creationId xmlns:a16="http://schemas.microsoft.com/office/drawing/2014/main" id="{3F929D51-F275-3875-1977-19C5E1BC3CAE}"/>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graphicFrame>
        <p:nvGraphicFramePr>
          <p:cNvPr id="5" name="Content Placeholder 4">
            <a:extLst>
              <a:ext uri="{FF2B5EF4-FFF2-40B4-BE49-F238E27FC236}">
                <a16:creationId xmlns:a16="http://schemas.microsoft.com/office/drawing/2014/main" id="{64846728-1F0E-3220-DD69-0CD468094594}"/>
              </a:ext>
            </a:extLst>
          </p:cNvPr>
          <p:cNvGraphicFramePr>
            <a:graphicFrameLocks/>
          </p:cNvGraphicFramePr>
          <p:nvPr>
            <p:extLst>
              <p:ext uri="{D42A27DB-BD31-4B8C-83A1-F6EECF244321}">
                <p14:modId xmlns:p14="http://schemas.microsoft.com/office/powerpoint/2010/main" val="806632635"/>
              </p:ext>
            </p:extLst>
          </p:nvPr>
        </p:nvGraphicFramePr>
        <p:xfrm>
          <a:off x="457210" y="1417320"/>
          <a:ext cx="10972800" cy="4023360"/>
        </p:xfrm>
        <a:graphic>
          <a:graphicData uri="http://schemas.openxmlformats.org/drawingml/2006/table">
            <a:tbl>
              <a:tblPr firstRow="1" firstCol="1" bandRow="1">
                <a:tableStyleId>{2D5ABB26-0587-4C30-8999-92F81FD0307C}</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algn="just">
                        <a:spcAft>
                          <a:spcPts val="0"/>
                        </a:spcAft>
                      </a:pPr>
                      <a:r>
                        <a:rPr lang="en-GB" sz="2400" dirty="0">
                          <a:effectLst/>
                          <a:latin typeface="Gill Sans MT" panose="020B0502020104020203" pitchFamily="34" charset="0"/>
                        </a:rPr>
                        <a:t>Ancient History</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Dance</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a:effectLst/>
                          <a:latin typeface="Gill Sans MT" panose="020B0502020104020203" pitchFamily="34" charset="0"/>
                        </a:rPr>
                        <a:t>Film Studies</a:t>
                      </a:r>
                      <a:endParaRPr lang="en-GB" sz="360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a:effectLst/>
                          <a:latin typeface="Gill Sans MT" panose="020B0502020104020203" pitchFamily="34" charset="0"/>
                        </a:rPr>
                        <a:t>Media Studies</a:t>
                      </a:r>
                      <a:endParaRPr lang="en-GB" sz="3600">
                        <a:effectLst/>
                        <a:latin typeface="Gill Sans MT" panose="020B0502020104020203" pitchFamily="34"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10000"/>
                  </a:ext>
                </a:extLst>
              </a:tr>
              <a:tr h="0">
                <a:tc>
                  <a:txBody>
                    <a:bodyPr/>
                    <a:lstStyle/>
                    <a:p>
                      <a:pPr algn="just">
                        <a:spcAft>
                          <a:spcPts val="0"/>
                        </a:spcAft>
                      </a:pPr>
                      <a:r>
                        <a:rPr lang="en-GB" sz="2400" dirty="0">
                          <a:effectLst/>
                          <a:latin typeface="Gill Sans MT" panose="020B0502020104020203" pitchFamily="34" charset="0"/>
                        </a:rPr>
                        <a:t>Art &amp; Design</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Drama</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French</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a:effectLst/>
                          <a:latin typeface="Gill Sans MT" panose="020B0502020104020203" pitchFamily="34" charset="0"/>
                        </a:rPr>
                        <a:t>Physics</a:t>
                      </a:r>
                      <a:endParaRPr lang="en-GB" sz="3600">
                        <a:effectLst/>
                        <a:latin typeface="Gill Sans MT" panose="020B0502020104020203" pitchFamily="34"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10001"/>
                  </a:ext>
                </a:extLst>
              </a:tr>
              <a:tr h="0">
                <a:tc>
                  <a:txBody>
                    <a:bodyPr/>
                    <a:lstStyle/>
                    <a:p>
                      <a:pPr algn="just">
                        <a:spcAft>
                          <a:spcPts val="0"/>
                        </a:spcAft>
                      </a:pPr>
                      <a:r>
                        <a:rPr lang="en-GB" sz="2400" dirty="0">
                          <a:effectLst/>
                          <a:latin typeface="Gill Sans MT" panose="020B0502020104020203" pitchFamily="34" charset="0"/>
                        </a:rPr>
                        <a:t>Biology</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DT</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Geography</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a:effectLst/>
                          <a:latin typeface="Gill Sans MT" panose="020B0502020104020203" pitchFamily="34" charset="0"/>
                        </a:rPr>
                        <a:t>Politics</a:t>
                      </a:r>
                      <a:endParaRPr lang="en-GB" sz="3600">
                        <a:effectLst/>
                        <a:latin typeface="Gill Sans MT" panose="020B0502020104020203" pitchFamily="34"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10002"/>
                  </a:ext>
                </a:extLst>
              </a:tr>
              <a:tr h="0">
                <a:tc>
                  <a:txBody>
                    <a:bodyPr/>
                    <a:lstStyle/>
                    <a:p>
                      <a:pPr algn="just">
                        <a:spcAft>
                          <a:spcPts val="0"/>
                        </a:spcAft>
                      </a:pPr>
                      <a:r>
                        <a:rPr lang="en-GB" sz="2400">
                          <a:effectLst/>
                          <a:latin typeface="Gill Sans MT" panose="020B0502020104020203" pitchFamily="34" charset="0"/>
                        </a:rPr>
                        <a:t>Business Studies</a:t>
                      </a:r>
                      <a:endParaRPr lang="en-GB" sz="360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Economics</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Geology</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Psychology</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10003"/>
                  </a:ext>
                </a:extLst>
              </a:tr>
              <a:tr h="0">
                <a:tc>
                  <a:txBody>
                    <a:bodyPr/>
                    <a:lstStyle/>
                    <a:p>
                      <a:pPr algn="just">
                        <a:spcAft>
                          <a:spcPts val="0"/>
                        </a:spcAft>
                      </a:pPr>
                      <a:r>
                        <a:rPr lang="en-GB" sz="2400">
                          <a:effectLst/>
                          <a:latin typeface="Gill Sans MT" panose="020B0502020104020203" pitchFamily="34" charset="0"/>
                        </a:rPr>
                        <a:t>Chemistry</a:t>
                      </a:r>
                      <a:endParaRPr lang="en-GB" sz="360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English Language</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German</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Religion &amp; Philosophy</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10004"/>
                  </a:ext>
                </a:extLst>
              </a:tr>
              <a:tr h="0">
                <a:tc>
                  <a:txBody>
                    <a:bodyPr/>
                    <a:lstStyle/>
                    <a:p>
                      <a:pPr algn="just">
                        <a:spcAft>
                          <a:spcPts val="0"/>
                        </a:spcAft>
                      </a:pPr>
                      <a:r>
                        <a:rPr lang="en-GB" sz="2400">
                          <a:effectLst/>
                          <a:latin typeface="Gill Sans MT" panose="020B0502020104020203" pitchFamily="34" charset="0"/>
                        </a:rPr>
                        <a:t>Classical Civilisation</a:t>
                      </a:r>
                      <a:endParaRPr lang="en-GB" sz="360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a:effectLst/>
                          <a:latin typeface="Gill Sans MT" panose="020B0502020104020203" pitchFamily="34" charset="0"/>
                        </a:rPr>
                        <a:t>English Literature</a:t>
                      </a:r>
                      <a:endParaRPr lang="en-GB" sz="360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History</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Spanish</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10005"/>
                  </a:ext>
                </a:extLst>
              </a:tr>
              <a:tr h="0">
                <a:tc>
                  <a:txBody>
                    <a:bodyPr/>
                    <a:lstStyle/>
                    <a:p>
                      <a:pPr algn="just">
                        <a:spcAft>
                          <a:spcPts val="0"/>
                        </a:spcAft>
                      </a:pPr>
                      <a:r>
                        <a:rPr lang="en-GB" sz="2400">
                          <a:effectLst/>
                          <a:latin typeface="Gill Sans MT" panose="020B0502020104020203" pitchFamily="34" charset="0"/>
                        </a:rPr>
                        <a:t>Computer Science</a:t>
                      </a:r>
                      <a:endParaRPr lang="en-GB" sz="360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a:effectLst/>
                          <a:latin typeface="Gill Sans MT" panose="020B0502020104020203" pitchFamily="34" charset="0"/>
                        </a:rPr>
                        <a:t>English Combined L&amp;L</a:t>
                      </a:r>
                      <a:endParaRPr lang="en-GB" sz="360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Law</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Sociology</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10006"/>
                  </a:ext>
                </a:extLst>
              </a:tr>
              <a:tr h="359214">
                <a:tc>
                  <a:txBody>
                    <a:bodyPr/>
                    <a:lstStyle/>
                    <a:p>
                      <a:pPr algn="just">
                        <a:spcAft>
                          <a:spcPts val="0"/>
                        </a:spcAft>
                      </a:pPr>
                      <a:r>
                        <a:rPr lang="en-GB" sz="2400" dirty="0">
                          <a:effectLst/>
                          <a:latin typeface="Gill Sans MT" panose="020B0502020104020203" pitchFamily="34" charset="0"/>
                        </a:rPr>
                        <a:t>Criminology</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Environmental Science</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Maths / Further Maths</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tc>
                  <a:txBody>
                    <a:bodyPr/>
                    <a:lstStyle/>
                    <a:p>
                      <a:pPr algn="just">
                        <a:spcAft>
                          <a:spcPts val="0"/>
                        </a:spcAft>
                      </a:pPr>
                      <a:r>
                        <a:rPr lang="en-GB" sz="2400" dirty="0">
                          <a:effectLst/>
                          <a:latin typeface="Gill Sans MT" panose="020B0502020104020203" pitchFamily="34" charset="0"/>
                        </a:rPr>
                        <a:t>Sport Science &amp; PE</a:t>
                      </a:r>
                      <a:endParaRPr lang="en-GB" sz="3600" dirty="0">
                        <a:effectLst/>
                        <a:latin typeface="Gill Sans MT" panose="020B0502020104020203" pitchFamily="34"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607021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BBC30-8DDB-70D4-1D83-DB3661D20BAE}"/>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3B8FE4EF-8D5E-A2F5-5EFC-CBF4B1BC3109}"/>
              </a:ext>
            </a:extLst>
          </p:cNvPr>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9AB16E1C-9197-CF58-5A83-557CEA3FADA1}"/>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391FEEF2-EEAB-83DA-2401-713840CF33B4}"/>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6E8BC8CE-8C98-333E-8DA7-299AE8B042AA}"/>
              </a:ext>
            </a:extLst>
          </p:cNvPr>
          <p:cNvPicPr>
            <a:picLocks noChangeAspect="1"/>
          </p:cNvPicPr>
          <p:nvPr/>
        </p:nvPicPr>
        <p:blipFill>
          <a:blip r:embed="rId5">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31C8E823-A549-7154-B437-AF064B4B1DFA}"/>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CC36D7F1-DAD0-668F-486E-1EBA788579D5}"/>
              </a:ext>
            </a:extLst>
          </p:cNvPr>
          <p:cNvSpPr>
            <a:spLocks noGrp="1"/>
          </p:cNvSpPr>
          <p:nvPr>
            <p:ph type="title"/>
          </p:nvPr>
        </p:nvSpPr>
        <p:spPr>
          <a:xfrm>
            <a:off x="838200" y="1034198"/>
            <a:ext cx="10515600" cy="1325563"/>
          </a:xfrm>
        </p:spPr>
        <p:txBody>
          <a:bodyPr/>
          <a:lstStyle/>
          <a:p>
            <a:r>
              <a:rPr lang="en-GB" b="1" dirty="0">
                <a:solidFill>
                  <a:schemeClr val="tx1"/>
                </a:solidFill>
              </a:rPr>
              <a:t>T Levels (2 years)</a:t>
            </a:r>
          </a:p>
        </p:txBody>
      </p:sp>
      <p:sp>
        <p:nvSpPr>
          <p:cNvPr id="4" name="Content Placeholder 3">
            <a:extLst>
              <a:ext uri="{FF2B5EF4-FFF2-40B4-BE49-F238E27FC236}">
                <a16:creationId xmlns:a16="http://schemas.microsoft.com/office/drawing/2014/main" id="{532D61FA-81D2-AB93-ADFF-303CCD28410E}"/>
              </a:ext>
            </a:extLst>
          </p:cNvPr>
          <p:cNvSpPr>
            <a:spLocks noGrp="1"/>
          </p:cNvSpPr>
          <p:nvPr>
            <p:ph idx="1"/>
          </p:nvPr>
        </p:nvSpPr>
        <p:spPr>
          <a:xfrm>
            <a:off x="838199" y="2043292"/>
            <a:ext cx="10515600" cy="3817201"/>
          </a:xfrm>
        </p:spPr>
        <p:txBody>
          <a:bodyPr>
            <a:normAutofit/>
          </a:bodyPr>
          <a:lstStyle/>
          <a:p>
            <a:r>
              <a:rPr lang="en-GB" dirty="0">
                <a:latin typeface="Gill Sans MT" panose="020B0502020104020203" pitchFamily="34" charset="0"/>
              </a:rPr>
              <a:t>Newer! So there is a limited range of providers and subjects</a:t>
            </a:r>
          </a:p>
          <a:p>
            <a:r>
              <a:rPr lang="en-GB" dirty="0">
                <a:latin typeface="Gill Sans MT" panose="020B0502020104020203" pitchFamily="34" charset="0"/>
              </a:rPr>
              <a:t>You choose 1 main subject, but often specialise in Year 2</a:t>
            </a:r>
          </a:p>
          <a:p>
            <a:r>
              <a:rPr lang="en-GB" dirty="0">
                <a:latin typeface="Gill Sans MT" panose="020B0502020104020203" pitchFamily="34" charset="0"/>
              </a:rPr>
              <a:t>80% time in College, 20% on work placement</a:t>
            </a:r>
          </a:p>
          <a:p>
            <a:r>
              <a:rPr lang="en-GB" dirty="0">
                <a:latin typeface="Gill Sans MT" panose="020B0502020104020203" pitchFamily="34" charset="0"/>
              </a:rPr>
              <a:t>They are assessed by exam, coursework, practical and work placement</a:t>
            </a:r>
          </a:p>
          <a:p>
            <a:r>
              <a:rPr lang="en-GB" dirty="0">
                <a:latin typeface="Gill Sans MT" panose="020B0502020104020203" pitchFamily="34" charset="0"/>
              </a:rPr>
              <a:t>They have been developed with employers</a:t>
            </a:r>
          </a:p>
          <a:p>
            <a:pPr marL="0" indent="0">
              <a:buNone/>
            </a:pPr>
            <a:r>
              <a:rPr lang="en-GB" i="1" dirty="0">
                <a:latin typeface="Gill Sans MT" panose="020B0502020104020203" pitchFamily="34" charset="0"/>
              </a:rPr>
              <a:t>Entry: You will need at least 5 GCSEs at grade 4-5, including GCSE English Language and Maths</a:t>
            </a:r>
          </a:p>
        </p:txBody>
      </p:sp>
      <p:sp>
        <p:nvSpPr>
          <p:cNvPr id="9" name="TextBox 8">
            <a:extLst>
              <a:ext uri="{FF2B5EF4-FFF2-40B4-BE49-F238E27FC236}">
                <a16:creationId xmlns:a16="http://schemas.microsoft.com/office/drawing/2014/main" id="{DB0CF47F-7205-A0BC-EE9C-7F38AA3486DB}"/>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2206483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D916E-4ED7-7F48-0959-8AC77979214C}"/>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774E651A-4AA8-5AB2-FC6D-F5A2E9FF53DA}"/>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E489361A-AD58-374A-045D-0795C90E83E9}"/>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958F8826-25C4-C055-E791-B9AEA1ABB239}"/>
              </a:ext>
            </a:extLst>
          </p:cNvPr>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31C2247A-77B3-4E30-A9E6-47040FC6C770}"/>
              </a:ext>
            </a:extLst>
          </p:cNvPr>
          <p:cNvPicPr>
            <a:picLocks noChangeAspect="1"/>
          </p:cNvPicPr>
          <p:nvPr/>
        </p:nvPicPr>
        <p:blipFill>
          <a:blip r:embed="rId6">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0B5C7CFB-BB18-4C62-D928-36650AAE61A8}"/>
              </a:ext>
            </a:extLst>
          </p:cNvPr>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4E46A179-037E-C54F-1B23-540562D75AFA}"/>
              </a:ext>
            </a:extLst>
          </p:cNvPr>
          <p:cNvSpPr>
            <a:spLocks noGrp="1"/>
          </p:cNvSpPr>
          <p:nvPr>
            <p:ph type="title"/>
          </p:nvPr>
        </p:nvSpPr>
        <p:spPr>
          <a:xfrm>
            <a:off x="3185983" y="277318"/>
            <a:ext cx="10515600" cy="1325563"/>
          </a:xfrm>
        </p:spPr>
        <p:txBody>
          <a:bodyPr/>
          <a:lstStyle/>
          <a:p>
            <a:r>
              <a:rPr lang="en-GB" sz="4800" b="1" u="sng" dirty="0">
                <a:solidFill>
                  <a:schemeClr val="tx1"/>
                </a:solidFill>
              </a:rPr>
              <a:t>T Levels</a:t>
            </a:r>
          </a:p>
        </p:txBody>
      </p:sp>
      <p:sp>
        <p:nvSpPr>
          <p:cNvPr id="4" name="Content Placeholder 3">
            <a:extLst>
              <a:ext uri="{FF2B5EF4-FFF2-40B4-BE49-F238E27FC236}">
                <a16:creationId xmlns:a16="http://schemas.microsoft.com/office/drawing/2014/main" id="{BEE87D6D-7822-3D8A-D63A-D7393294ABA2}"/>
              </a:ext>
            </a:extLst>
          </p:cNvPr>
          <p:cNvSpPr>
            <a:spLocks noGrp="1"/>
          </p:cNvSpPr>
          <p:nvPr>
            <p:ph idx="1"/>
          </p:nvPr>
        </p:nvSpPr>
        <p:spPr>
          <a:xfrm>
            <a:off x="838199" y="6078012"/>
            <a:ext cx="10515600" cy="862012"/>
          </a:xfrm>
        </p:spPr>
        <p:txBody>
          <a:bodyPr>
            <a:normAutofit/>
          </a:bodyPr>
          <a:lstStyle/>
          <a:p>
            <a:pPr marL="0" lvl="0" indent="0" algn="ctr">
              <a:lnSpc>
                <a:spcPct val="100000"/>
              </a:lnSpc>
              <a:spcBef>
                <a:spcPts val="0"/>
              </a:spcBef>
              <a:buNone/>
              <a:defRPr/>
            </a:pPr>
            <a:r>
              <a:rPr lang="en-GB" sz="1800" i="1" dirty="0">
                <a:solidFill>
                  <a:prstClr val="black"/>
                </a:solidFill>
                <a:latin typeface="Gill Sans MT" panose="020B0502020104020203" pitchFamily="34" charset="0"/>
              </a:rPr>
              <a:t>Each sixth form or college will have a different range of subjects on offer.</a:t>
            </a:r>
          </a:p>
        </p:txBody>
      </p:sp>
      <p:sp>
        <p:nvSpPr>
          <p:cNvPr id="9" name="TextBox 8">
            <a:extLst>
              <a:ext uri="{FF2B5EF4-FFF2-40B4-BE49-F238E27FC236}">
                <a16:creationId xmlns:a16="http://schemas.microsoft.com/office/drawing/2014/main" id="{C58AEC37-90BC-B5A7-64E9-58EC4EA8C87B}"/>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graphicFrame>
        <p:nvGraphicFramePr>
          <p:cNvPr id="3" name="Table 2">
            <a:extLst>
              <a:ext uri="{FF2B5EF4-FFF2-40B4-BE49-F238E27FC236}">
                <a16:creationId xmlns:a16="http://schemas.microsoft.com/office/drawing/2014/main" id="{02E2313D-A8A8-C651-E536-7F08050E3B84}"/>
              </a:ext>
            </a:extLst>
          </p:cNvPr>
          <p:cNvGraphicFramePr>
            <a:graphicFrameLocks noGrp="1"/>
          </p:cNvGraphicFramePr>
          <p:nvPr>
            <p:extLst>
              <p:ext uri="{D42A27DB-BD31-4B8C-83A1-F6EECF244321}">
                <p14:modId xmlns:p14="http://schemas.microsoft.com/office/powerpoint/2010/main" val="303770075"/>
              </p:ext>
            </p:extLst>
          </p:nvPr>
        </p:nvGraphicFramePr>
        <p:xfrm>
          <a:off x="420027" y="1042508"/>
          <a:ext cx="11351943" cy="4937760"/>
        </p:xfrm>
        <a:graphic>
          <a:graphicData uri="http://schemas.openxmlformats.org/drawingml/2006/table">
            <a:tbl>
              <a:tblPr firstRow="1" bandRow="1">
                <a:tableStyleId>{5C22544A-7EE6-4342-B048-85BDC9FD1C3A}</a:tableStyleId>
              </a:tblPr>
              <a:tblGrid>
                <a:gridCol w="3783981">
                  <a:extLst>
                    <a:ext uri="{9D8B030D-6E8A-4147-A177-3AD203B41FA5}">
                      <a16:colId xmlns:a16="http://schemas.microsoft.com/office/drawing/2014/main" val="4080887035"/>
                    </a:ext>
                  </a:extLst>
                </a:gridCol>
                <a:gridCol w="3783981">
                  <a:extLst>
                    <a:ext uri="{9D8B030D-6E8A-4147-A177-3AD203B41FA5}">
                      <a16:colId xmlns:a16="http://schemas.microsoft.com/office/drawing/2014/main" val="4208409349"/>
                    </a:ext>
                  </a:extLst>
                </a:gridCol>
                <a:gridCol w="3783981">
                  <a:extLst>
                    <a:ext uri="{9D8B030D-6E8A-4147-A177-3AD203B41FA5}">
                      <a16:colId xmlns:a16="http://schemas.microsoft.com/office/drawing/2014/main" val="1709528682"/>
                    </a:ext>
                  </a:extLst>
                </a:gridCol>
              </a:tblGrid>
              <a:tr h="370840">
                <a:tc>
                  <a:txBody>
                    <a:bodyPr/>
                    <a:lstStyle/>
                    <a:p>
                      <a:pPr algn="l">
                        <a:spcAft>
                          <a:spcPts val="0"/>
                        </a:spcAft>
                      </a:pPr>
                      <a:r>
                        <a:rPr lang="en-GB" sz="1800" b="1" dirty="0">
                          <a:solidFill>
                            <a:schemeClr val="tx1"/>
                          </a:solidFill>
                          <a:effectLst/>
                          <a:latin typeface="Gill Sans MT" panose="020B0502020104020203" pitchFamily="34" charset="0"/>
                        </a:rPr>
                        <a:t>Agriculture &amp; Land Management</a:t>
                      </a:r>
                    </a:p>
                    <a:p>
                      <a:pPr marL="285750" indent="-28575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Land based engineering</a:t>
                      </a:r>
                    </a:p>
                    <a:p>
                      <a:pPr marL="285750" indent="-28575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Livestock production</a:t>
                      </a:r>
                    </a:p>
                    <a:p>
                      <a:pPr marL="285750" indent="-285750" algn="l">
                        <a:spcAft>
                          <a:spcPts val="0"/>
                        </a:spcAft>
                        <a:buFont typeface="Arial" panose="020B0604020202020204" pitchFamily="34" charset="0"/>
                        <a:buChar char="•"/>
                      </a:pPr>
                      <a:r>
                        <a:rPr lang="en-GB" sz="1800" b="0" dirty="0" err="1">
                          <a:solidFill>
                            <a:schemeClr val="tx1"/>
                          </a:solidFill>
                          <a:effectLst/>
                          <a:latin typeface="Gill Sans MT" panose="020B0502020104020203" pitchFamily="34" charset="0"/>
                        </a:rPr>
                        <a:t>Hosrticulture</a:t>
                      </a:r>
                      <a:r>
                        <a:rPr lang="en-GB" sz="1800" b="0" dirty="0">
                          <a:solidFill>
                            <a:schemeClr val="tx1"/>
                          </a:solidFill>
                          <a:effectLst/>
                          <a:latin typeface="Gill Sans MT" panose="020B0502020104020203" pitchFamily="34" charset="0"/>
                        </a:rPr>
                        <a:t> &amp; Landscaping</a:t>
                      </a:r>
                    </a:p>
                    <a:p>
                      <a:pPr marL="285750" indent="-28575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Arboriculture</a:t>
                      </a:r>
                      <a:endParaRPr lang="en-GB" sz="1800" b="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40000"/>
                        <a:lumOff val="60000"/>
                      </a:schemeClr>
                    </a:solidFill>
                  </a:tcPr>
                </a:tc>
                <a:tc>
                  <a:txBody>
                    <a:bodyPr/>
                    <a:lstStyle/>
                    <a:p>
                      <a:pPr algn="l">
                        <a:spcAft>
                          <a:spcPts val="0"/>
                        </a:spcAft>
                      </a:pPr>
                      <a:r>
                        <a:rPr lang="en-GB" sz="1800" b="1" dirty="0">
                          <a:solidFill>
                            <a:schemeClr val="tx1"/>
                          </a:solidFill>
                          <a:effectLst/>
                          <a:latin typeface="Gill Sans MT" panose="020B0502020104020203" pitchFamily="34" charset="0"/>
                        </a:rPr>
                        <a:t>Animal Care &amp; Management</a:t>
                      </a:r>
                    </a:p>
                    <a:p>
                      <a:pPr marL="285750" indent="-28575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Animal management &amp; behaviour</a:t>
                      </a:r>
                    </a:p>
                    <a:p>
                      <a:endParaRPr lang="en-GB" sz="1800" b="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40000"/>
                        <a:lumOff val="60000"/>
                      </a:schemeClr>
                    </a:solidFill>
                  </a:tcPr>
                </a:tc>
                <a:tc>
                  <a:txBody>
                    <a:bodyPr/>
                    <a:lstStyle/>
                    <a:p>
                      <a:pPr algn="l">
                        <a:spcAft>
                          <a:spcPts val="0"/>
                        </a:spcAft>
                      </a:pPr>
                      <a:r>
                        <a:rPr lang="en-GB" sz="1800" b="1" dirty="0">
                          <a:solidFill>
                            <a:schemeClr val="tx1"/>
                          </a:solidFill>
                          <a:effectLst/>
                          <a:latin typeface="Gill Sans MT" panose="020B0502020104020203" pitchFamily="34" charset="0"/>
                        </a:rPr>
                        <a:t>Business</a:t>
                      </a:r>
                    </a:p>
                    <a:p>
                      <a:pPr marL="457200" indent="-45720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Accounting</a:t>
                      </a:r>
                    </a:p>
                    <a:p>
                      <a:pPr marL="457200" indent="-45720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Finance</a:t>
                      </a:r>
                    </a:p>
                    <a:p>
                      <a:pPr marL="457200" indent="-45720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Legal services</a:t>
                      </a:r>
                    </a:p>
                    <a:p>
                      <a:pPr marL="457200" indent="-45720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Management &amp; Administration</a:t>
                      </a:r>
                    </a:p>
                    <a:p>
                      <a:pPr marL="457200" indent="-45720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Marketing </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645259900"/>
                  </a:ext>
                </a:extLst>
              </a:tr>
              <a:tr h="370840">
                <a:tc>
                  <a:txBody>
                    <a:bodyPr/>
                    <a:lstStyle/>
                    <a:p>
                      <a:pPr algn="l">
                        <a:spcAft>
                          <a:spcPts val="0"/>
                        </a:spcAft>
                      </a:pPr>
                      <a:r>
                        <a:rPr lang="en-GB" sz="1800" b="1" dirty="0">
                          <a:solidFill>
                            <a:schemeClr val="tx1"/>
                          </a:solidFill>
                          <a:effectLst/>
                          <a:latin typeface="Gill Sans MT" panose="020B0502020104020203" pitchFamily="34" charset="0"/>
                        </a:rPr>
                        <a:t>Construction</a:t>
                      </a:r>
                    </a:p>
                    <a:p>
                      <a:pPr marL="342900" indent="-34290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Design, Surveying &amp; Planning</a:t>
                      </a:r>
                    </a:p>
                    <a:p>
                      <a:pPr marL="342900" indent="-34290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Building services engineering </a:t>
                      </a:r>
                    </a:p>
                    <a:p>
                      <a:endParaRPr lang="en-GB" sz="1800" b="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40000"/>
                        <a:lumOff val="60000"/>
                      </a:schemeClr>
                    </a:solidFill>
                  </a:tcPr>
                </a:tc>
                <a:tc>
                  <a:txBody>
                    <a:bodyPr/>
                    <a:lstStyle/>
                    <a:p>
                      <a:pPr algn="l">
                        <a:spcAft>
                          <a:spcPts val="0"/>
                        </a:spcAft>
                      </a:pPr>
                      <a:r>
                        <a:rPr lang="en-GB" sz="1800" b="1" dirty="0">
                          <a:solidFill>
                            <a:schemeClr val="tx1"/>
                          </a:solidFill>
                          <a:effectLst/>
                          <a:latin typeface="Gill Sans MT" panose="020B0502020104020203" pitchFamily="34" charset="0"/>
                        </a:rPr>
                        <a:t>Digital</a:t>
                      </a:r>
                    </a:p>
                    <a:p>
                      <a:pPr marL="342900" indent="-34290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Cyber Security</a:t>
                      </a:r>
                    </a:p>
                    <a:p>
                      <a:pPr marL="342900" indent="-34290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Production, design &amp; development</a:t>
                      </a:r>
                    </a:p>
                    <a:p>
                      <a:pPr marL="342900" indent="-34290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Software Development</a:t>
                      </a:r>
                    </a:p>
                    <a:p>
                      <a:endParaRPr lang="en-GB" sz="1800" b="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40000"/>
                        <a:lumOff val="60000"/>
                      </a:schemeClr>
                    </a:solidFill>
                  </a:tcPr>
                </a:tc>
                <a:tc>
                  <a:txBody>
                    <a:bodyPr/>
                    <a:lstStyle/>
                    <a:p>
                      <a:pPr algn="l">
                        <a:spcAft>
                          <a:spcPts val="0"/>
                        </a:spcAft>
                      </a:pPr>
                      <a:r>
                        <a:rPr lang="en-GB" sz="1800" b="1" dirty="0">
                          <a:solidFill>
                            <a:schemeClr val="tx1"/>
                          </a:solidFill>
                          <a:effectLst/>
                          <a:latin typeface="Gill Sans MT" panose="020B0502020104020203" pitchFamily="34" charset="0"/>
                        </a:rPr>
                        <a:t>Education</a:t>
                      </a:r>
                    </a:p>
                    <a:p>
                      <a:pPr marL="342900" indent="-34290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Early Years Educator</a:t>
                      </a:r>
                    </a:p>
                    <a:p>
                      <a:pPr marL="342900" indent="-34290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Teaching Assistant</a:t>
                      </a:r>
                    </a:p>
                    <a:p>
                      <a:endParaRPr lang="en-GB" sz="1800" b="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824880620"/>
                  </a:ext>
                </a:extLst>
              </a:tr>
              <a:tr h="370840">
                <a:tc>
                  <a:txBody>
                    <a:bodyPr/>
                    <a:lstStyle/>
                    <a:p>
                      <a:pPr algn="l">
                        <a:spcAft>
                          <a:spcPts val="0"/>
                        </a:spcAft>
                      </a:pPr>
                      <a:r>
                        <a:rPr lang="en-GB" sz="1800" b="1" dirty="0">
                          <a:solidFill>
                            <a:schemeClr val="tx1"/>
                          </a:solidFill>
                          <a:effectLst/>
                          <a:latin typeface="Gill Sans MT" panose="020B0502020104020203" pitchFamily="34" charset="0"/>
                        </a:rPr>
                        <a:t>Engineering</a:t>
                      </a:r>
                    </a:p>
                    <a:p>
                      <a:pPr marL="285750" indent="-28575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Civil Engineering</a:t>
                      </a:r>
                    </a:p>
                    <a:p>
                      <a:pPr marL="285750" indent="-28575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Manufacturing, Design &amp; Development</a:t>
                      </a:r>
                    </a:p>
                    <a:p>
                      <a:pPr marL="285750" indent="-28575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Manufacturing, processing &amp; control</a:t>
                      </a:r>
                    </a:p>
                    <a:p>
                      <a:pPr marL="285750" indent="-28575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Machining &amp; Toolmaking</a:t>
                      </a:r>
                      <a:endParaRPr lang="en-GB" sz="1800" b="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40000"/>
                        <a:lumOff val="60000"/>
                      </a:schemeClr>
                    </a:solidFill>
                  </a:tcPr>
                </a:tc>
                <a:tc>
                  <a:txBody>
                    <a:bodyPr/>
                    <a:lstStyle/>
                    <a:p>
                      <a:pPr algn="l">
                        <a:spcAft>
                          <a:spcPts val="0"/>
                        </a:spcAft>
                      </a:pPr>
                      <a:r>
                        <a:rPr lang="en-GB" sz="1800" b="1" dirty="0">
                          <a:solidFill>
                            <a:schemeClr val="tx1"/>
                          </a:solidFill>
                          <a:effectLst/>
                          <a:latin typeface="Gill Sans MT" panose="020B0502020104020203" pitchFamily="34" charset="0"/>
                        </a:rPr>
                        <a:t>Health</a:t>
                      </a:r>
                    </a:p>
                    <a:p>
                      <a:pPr marL="285750" indent="-28575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Adult Nursing</a:t>
                      </a:r>
                    </a:p>
                    <a:p>
                      <a:pPr marL="285750" indent="-28575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Children’s Nursing</a:t>
                      </a:r>
                    </a:p>
                    <a:p>
                      <a:pPr marL="285750" indent="-28575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Mental Health</a:t>
                      </a:r>
                    </a:p>
                    <a:p>
                      <a:pPr marL="285750" indent="-28575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Midwifery</a:t>
                      </a: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40000"/>
                        <a:lumOff val="60000"/>
                      </a:schemeClr>
                    </a:solidFill>
                  </a:tcPr>
                </a:tc>
                <a:tc>
                  <a:txBody>
                    <a:bodyPr/>
                    <a:lstStyle/>
                    <a:p>
                      <a:pPr algn="l">
                        <a:spcAft>
                          <a:spcPts val="0"/>
                        </a:spcAft>
                      </a:pPr>
                      <a:r>
                        <a:rPr lang="en-GB" sz="1800" b="1" dirty="0">
                          <a:solidFill>
                            <a:schemeClr val="tx1"/>
                          </a:solidFill>
                          <a:effectLst/>
                          <a:latin typeface="Gill Sans MT" panose="020B0502020104020203" pitchFamily="34" charset="0"/>
                        </a:rPr>
                        <a:t>Media</a:t>
                      </a:r>
                    </a:p>
                    <a:p>
                      <a:pPr marL="285750" indent="-285750" algn="l">
                        <a:spcAft>
                          <a:spcPts val="0"/>
                        </a:spcAft>
                        <a:buFont typeface="Arial" panose="020B0604020202020204" pitchFamily="34" charset="0"/>
                        <a:buChar char="•"/>
                      </a:pPr>
                      <a:r>
                        <a:rPr lang="en-GB" sz="1800" b="0" dirty="0">
                          <a:solidFill>
                            <a:schemeClr val="tx1"/>
                          </a:solidFill>
                          <a:effectLst/>
                          <a:latin typeface="Gill Sans MT" panose="020B0502020104020203" pitchFamily="34" charset="0"/>
                        </a:rPr>
                        <a:t>Media Broadcast &amp; Production</a:t>
                      </a:r>
                    </a:p>
                    <a:p>
                      <a:endParaRPr lang="en-GB" sz="1800" b="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343959218"/>
                  </a:ext>
                </a:extLst>
              </a:tr>
            </a:tbl>
          </a:graphicData>
        </a:graphic>
      </p:graphicFrame>
    </p:spTree>
    <p:extLst>
      <p:ext uri="{BB962C8B-B14F-4D97-AF65-F5344CB8AC3E}">
        <p14:creationId xmlns:p14="http://schemas.microsoft.com/office/powerpoint/2010/main" val="1524715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9DA74-0FE5-2D94-3253-C7F854263305}"/>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2A3A097F-84D7-4BD5-9EB7-B5F96079212E}"/>
              </a:ext>
            </a:extLst>
          </p:cNvPr>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1541E398-CCB4-2373-8EA1-425446DDC49A}"/>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E1B7AC98-5C73-391A-483C-F929201CA7C0}"/>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8BED5679-1A43-9005-3B8C-4E117EA9EE5B}"/>
              </a:ext>
            </a:extLst>
          </p:cNvPr>
          <p:cNvPicPr>
            <a:picLocks noChangeAspect="1"/>
          </p:cNvPicPr>
          <p:nvPr/>
        </p:nvPicPr>
        <p:blipFill>
          <a:blip r:embed="rId5">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21D8D6E4-70FF-99B7-EE24-E3D0696D4B76}"/>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727BDCDF-8E92-4723-A339-72BDF5588C08}"/>
              </a:ext>
            </a:extLst>
          </p:cNvPr>
          <p:cNvSpPr>
            <a:spLocks noGrp="1"/>
          </p:cNvSpPr>
          <p:nvPr>
            <p:ph type="title"/>
          </p:nvPr>
        </p:nvSpPr>
        <p:spPr>
          <a:xfrm>
            <a:off x="838200" y="1034198"/>
            <a:ext cx="10515600" cy="1325563"/>
          </a:xfrm>
        </p:spPr>
        <p:txBody>
          <a:bodyPr/>
          <a:lstStyle/>
          <a:p>
            <a:r>
              <a:rPr lang="en-GB" b="1" dirty="0">
                <a:solidFill>
                  <a:schemeClr val="tx1"/>
                </a:solidFill>
              </a:rPr>
              <a:t>Vocational</a:t>
            </a:r>
          </a:p>
        </p:txBody>
      </p:sp>
      <p:sp>
        <p:nvSpPr>
          <p:cNvPr id="4" name="Content Placeholder 3">
            <a:extLst>
              <a:ext uri="{FF2B5EF4-FFF2-40B4-BE49-F238E27FC236}">
                <a16:creationId xmlns:a16="http://schemas.microsoft.com/office/drawing/2014/main" id="{60AC0D3E-DDAF-8F1E-512E-67AB33C7C6ED}"/>
              </a:ext>
            </a:extLst>
          </p:cNvPr>
          <p:cNvSpPr>
            <a:spLocks noGrp="1"/>
          </p:cNvSpPr>
          <p:nvPr>
            <p:ph idx="1"/>
          </p:nvPr>
        </p:nvSpPr>
        <p:spPr>
          <a:xfrm>
            <a:off x="838200" y="2359761"/>
            <a:ext cx="10515600" cy="3817201"/>
          </a:xfrm>
        </p:spPr>
        <p:txBody>
          <a:bodyPr>
            <a:normAutofit/>
          </a:bodyPr>
          <a:lstStyle/>
          <a:p>
            <a:r>
              <a:rPr lang="en-GB" dirty="0">
                <a:latin typeface="Gill Sans MT" panose="020B0502020104020203" pitchFamily="34" charset="0"/>
              </a:rPr>
              <a:t>You choose 1 subject, which leads into a work area</a:t>
            </a:r>
          </a:p>
          <a:p>
            <a:r>
              <a:rPr lang="en-GB" dirty="0">
                <a:latin typeface="Gill Sans MT" panose="020B0502020104020203" pitchFamily="34" charset="0"/>
              </a:rPr>
              <a:t>They are assessed mainly by ongoing coursework, with some exams and some practical work</a:t>
            </a:r>
          </a:p>
          <a:p>
            <a:r>
              <a:rPr lang="en-GB" dirty="0">
                <a:latin typeface="Gill Sans MT" panose="020B0502020104020203" pitchFamily="34" charset="0"/>
              </a:rPr>
              <a:t>There is often work placement to help you put your skills into practice</a:t>
            </a:r>
          </a:p>
          <a:p>
            <a:pPr marL="0" indent="0">
              <a:buNone/>
            </a:pPr>
            <a:r>
              <a:rPr lang="en-GB" i="1" dirty="0">
                <a:latin typeface="Gill Sans MT" panose="020B0502020104020203" pitchFamily="34" charset="0"/>
              </a:rPr>
              <a:t>Entry: there are different levels to suit different GCSE results. Level 1 takes 1 year, Level 2 takes 1 year, Level 3 takes 2 years. The higher your results, the less time it takes!</a:t>
            </a:r>
          </a:p>
        </p:txBody>
      </p:sp>
      <p:sp>
        <p:nvSpPr>
          <p:cNvPr id="9" name="TextBox 8">
            <a:extLst>
              <a:ext uri="{FF2B5EF4-FFF2-40B4-BE49-F238E27FC236}">
                <a16:creationId xmlns:a16="http://schemas.microsoft.com/office/drawing/2014/main" id="{86113F69-FC26-42D6-572E-B23E3E2C41F3}"/>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961980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1D968-7D74-EA3D-12C3-EC4FE3F9C165}"/>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846F29AE-98C0-AAD2-CA10-500EA351285A}"/>
              </a:ext>
            </a:extLst>
          </p:cNvPr>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F740030B-127F-3E0A-578A-9100DDD73739}"/>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0627DDD9-2503-F243-EE73-36E53165DC89}"/>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91106716-6D71-BF84-68A4-6C25378B8795}"/>
              </a:ext>
            </a:extLst>
          </p:cNvPr>
          <p:cNvPicPr>
            <a:picLocks noChangeAspect="1"/>
          </p:cNvPicPr>
          <p:nvPr/>
        </p:nvPicPr>
        <p:blipFill>
          <a:blip r:embed="rId5">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83CA2417-AF40-5D75-7B7B-951E51AE2782}"/>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A9CB3DEA-5698-ABC7-FEC7-3FF3B50F60F7}"/>
              </a:ext>
            </a:extLst>
          </p:cNvPr>
          <p:cNvSpPr>
            <a:spLocks noGrp="1"/>
          </p:cNvSpPr>
          <p:nvPr>
            <p:ph type="title"/>
          </p:nvPr>
        </p:nvSpPr>
        <p:spPr>
          <a:xfrm>
            <a:off x="838199" y="825259"/>
            <a:ext cx="10515600" cy="1325563"/>
          </a:xfrm>
        </p:spPr>
        <p:txBody>
          <a:bodyPr/>
          <a:lstStyle/>
          <a:p>
            <a:r>
              <a:rPr lang="en-GB" b="1" dirty="0">
                <a:solidFill>
                  <a:schemeClr val="tx1"/>
                </a:solidFill>
              </a:rPr>
              <a:t>Vocational</a:t>
            </a:r>
          </a:p>
        </p:txBody>
      </p:sp>
      <p:sp>
        <p:nvSpPr>
          <p:cNvPr id="4" name="Content Placeholder 3">
            <a:extLst>
              <a:ext uri="{FF2B5EF4-FFF2-40B4-BE49-F238E27FC236}">
                <a16:creationId xmlns:a16="http://schemas.microsoft.com/office/drawing/2014/main" id="{35F53559-565E-7CE5-AE7C-584B81AA3154}"/>
              </a:ext>
            </a:extLst>
          </p:cNvPr>
          <p:cNvSpPr>
            <a:spLocks noGrp="1"/>
          </p:cNvSpPr>
          <p:nvPr>
            <p:ph idx="1"/>
          </p:nvPr>
        </p:nvSpPr>
        <p:spPr>
          <a:xfrm>
            <a:off x="838200" y="5314950"/>
            <a:ext cx="10515600" cy="862012"/>
          </a:xfrm>
        </p:spPr>
        <p:txBody>
          <a:bodyPr>
            <a:normAutofit/>
          </a:bodyPr>
          <a:lstStyle/>
          <a:p>
            <a:pPr marL="0" lvl="0" indent="0" algn="ctr">
              <a:lnSpc>
                <a:spcPct val="100000"/>
              </a:lnSpc>
              <a:spcBef>
                <a:spcPts val="0"/>
              </a:spcBef>
              <a:buNone/>
              <a:defRPr/>
            </a:pPr>
            <a:r>
              <a:rPr lang="en-GB" sz="1800" i="1" dirty="0">
                <a:solidFill>
                  <a:prstClr val="black"/>
                </a:solidFill>
                <a:latin typeface="Gill Sans MT" panose="020B0502020104020203" pitchFamily="34" charset="0"/>
              </a:rPr>
              <a:t>Each sixth form or college will have a different range of subjects on offer.</a:t>
            </a:r>
          </a:p>
        </p:txBody>
      </p:sp>
      <p:sp>
        <p:nvSpPr>
          <p:cNvPr id="9" name="TextBox 8">
            <a:extLst>
              <a:ext uri="{FF2B5EF4-FFF2-40B4-BE49-F238E27FC236}">
                <a16:creationId xmlns:a16="http://schemas.microsoft.com/office/drawing/2014/main" id="{42A4D031-F7C2-C0EF-84AB-4319DC5DD119}"/>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graphicFrame>
        <p:nvGraphicFramePr>
          <p:cNvPr id="3" name="Content Placeholder 4">
            <a:extLst>
              <a:ext uri="{FF2B5EF4-FFF2-40B4-BE49-F238E27FC236}">
                <a16:creationId xmlns:a16="http://schemas.microsoft.com/office/drawing/2014/main" id="{2814B7BD-75B5-A175-840F-C2FE7ADA9550}"/>
              </a:ext>
            </a:extLst>
          </p:cNvPr>
          <p:cNvGraphicFramePr>
            <a:graphicFrameLocks/>
          </p:cNvGraphicFramePr>
          <p:nvPr>
            <p:extLst>
              <p:ext uri="{D42A27DB-BD31-4B8C-83A1-F6EECF244321}">
                <p14:modId xmlns:p14="http://schemas.microsoft.com/office/powerpoint/2010/main" val="2420732773"/>
              </p:ext>
            </p:extLst>
          </p:nvPr>
        </p:nvGraphicFramePr>
        <p:xfrm>
          <a:off x="609599" y="1620241"/>
          <a:ext cx="10972800" cy="3291840"/>
        </p:xfrm>
        <a:graphic>
          <a:graphicData uri="http://schemas.openxmlformats.org/drawingml/2006/table">
            <a:tbl>
              <a:tblPr firstRow="1" firstCol="1" bandRow="1">
                <a:tableStyleId>{2D5ABB26-0587-4C30-8999-92F81FD0307C}</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3377610">
                  <a:extLst>
                    <a:ext uri="{9D8B030D-6E8A-4147-A177-3AD203B41FA5}">
                      <a16:colId xmlns:a16="http://schemas.microsoft.com/office/drawing/2014/main" val="20002"/>
                    </a:ext>
                  </a:extLst>
                </a:gridCol>
                <a:gridCol w="2108790">
                  <a:extLst>
                    <a:ext uri="{9D8B030D-6E8A-4147-A177-3AD203B41FA5}">
                      <a16:colId xmlns:a16="http://schemas.microsoft.com/office/drawing/2014/main" val="20003"/>
                    </a:ext>
                  </a:extLst>
                </a:gridCol>
              </a:tblGrid>
              <a:tr h="77644">
                <a:tc>
                  <a:txBody>
                    <a:bodyPr/>
                    <a:lstStyle/>
                    <a:p>
                      <a:pPr algn="just">
                        <a:spcAft>
                          <a:spcPts val="0"/>
                        </a:spcAft>
                      </a:pPr>
                      <a:r>
                        <a:rPr lang="en-GB" sz="2400" dirty="0">
                          <a:effectLst/>
                          <a:latin typeface="Gill Sans MT" panose="020B0502020104020203" pitchFamily="34" charset="0"/>
                        </a:rPr>
                        <a:t>Agriculture</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dirty="0">
                          <a:effectLst/>
                          <a:latin typeface="Gill Sans MT" panose="020B0502020104020203" pitchFamily="34" charset="0"/>
                        </a:rPr>
                        <a:t>Computer Science</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a:effectLst/>
                          <a:latin typeface="Gill Sans MT" panose="020B0502020104020203" pitchFamily="34" charset="0"/>
                        </a:rPr>
                        <a:t>Hair &amp; Beauty</a:t>
                      </a:r>
                      <a:endParaRPr lang="en-GB" sz="360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a:effectLst/>
                          <a:latin typeface="Gill Sans MT" panose="020B0502020104020203" pitchFamily="34" charset="0"/>
                        </a:rPr>
                        <a:t>Music</a:t>
                      </a:r>
                      <a:endParaRPr lang="en-GB" sz="3600">
                        <a:effectLst/>
                        <a:latin typeface="Gill Sans MT" panose="020B0502020104020203" pitchFamily="34"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10000"/>
                  </a:ext>
                </a:extLst>
              </a:tr>
              <a:tr h="0">
                <a:tc>
                  <a:txBody>
                    <a:bodyPr/>
                    <a:lstStyle/>
                    <a:p>
                      <a:pPr algn="just">
                        <a:spcAft>
                          <a:spcPts val="0"/>
                        </a:spcAft>
                      </a:pPr>
                      <a:r>
                        <a:rPr lang="en-GB" sz="2400" dirty="0">
                          <a:effectLst/>
                          <a:latin typeface="Gill Sans MT" panose="020B0502020104020203" pitchFamily="34" charset="0"/>
                        </a:rPr>
                        <a:t>Animal Management</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dirty="0">
                          <a:effectLst/>
                          <a:latin typeface="Gill Sans MT" panose="020B0502020104020203" pitchFamily="34" charset="0"/>
                        </a:rPr>
                        <a:t>Construction</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a:effectLst/>
                          <a:latin typeface="Gill Sans MT" panose="020B0502020104020203" pitchFamily="34" charset="0"/>
                        </a:rPr>
                        <a:t>Health &amp; Social Care</a:t>
                      </a:r>
                      <a:endParaRPr lang="en-GB" sz="360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dirty="0">
                          <a:effectLst/>
                          <a:latin typeface="Gill Sans MT" panose="020B0502020104020203" pitchFamily="34" charset="0"/>
                        </a:rPr>
                        <a:t>Performing Arts</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10001"/>
                  </a:ext>
                </a:extLst>
              </a:tr>
              <a:tr h="0">
                <a:tc>
                  <a:txBody>
                    <a:bodyPr/>
                    <a:lstStyle/>
                    <a:p>
                      <a:pPr algn="just">
                        <a:spcAft>
                          <a:spcPts val="0"/>
                        </a:spcAft>
                      </a:pPr>
                      <a:r>
                        <a:rPr lang="en-GB" sz="2400" dirty="0">
                          <a:effectLst/>
                          <a:latin typeface="Gill Sans MT" panose="020B0502020104020203" pitchFamily="34" charset="0"/>
                        </a:rPr>
                        <a:t>Applied Science</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dirty="0">
                          <a:effectLst/>
                          <a:latin typeface="Gill Sans MT" panose="020B0502020104020203" pitchFamily="34" charset="0"/>
                        </a:rPr>
                        <a:t>Education &amp; Early Years</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dirty="0">
                          <a:effectLst/>
                          <a:latin typeface="Gill Sans MT" panose="020B0502020104020203" pitchFamily="34" charset="0"/>
                        </a:rPr>
                        <a:t>Horticulture &amp; </a:t>
                      </a:r>
                      <a:r>
                        <a:rPr lang="en-GB" sz="2400" dirty="0" err="1">
                          <a:effectLst/>
                          <a:latin typeface="Gill Sans MT" panose="020B0502020104020203" pitchFamily="34" charset="0"/>
                        </a:rPr>
                        <a:t>Groundskeeping</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dirty="0">
                          <a:effectLst/>
                          <a:latin typeface="Gill Sans MT" panose="020B0502020104020203" pitchFamily="34" charset="0"/>
                        </a:rPr>
                        <a:t>Public Services</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10002"/>
                  </a:ext>
                </a:extLst>
              </a:tr>
              <a:tr h="0">
                <a:tc>
                  <a:txBody>
                    <a:bodyPr/>
                    <a:lstStyle/>
                    <a:p>
                      <a:pPr algn="just">
                        <a:spcAft>
                          <a:spcPts val="0"/>
                        </a:spcAft>
                      </a:pPr>
                      <a:r>
                        <a:rPr lang="en-GB" sz="2400" dirty="0">
                          <a:effectLst/>
                          <a:latin typeface="Gill Sans MT" panose="020B0502020104020203" pitchFamily="34" charset="0"/>
                        </a:rPr>
                        <a:t>Art &amp; Fashion</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dirty="0">
                          <a:effectLst/>
                          <a:latin typeface="Gill Sans MT" panose="020B0502020104020203" pitchFamily="34" charset="0"/>
                        </a:rPr>
                        <a:t>Engineering</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dirty="0">
                          <a:effectLst/>
                          <a:latin typeface="Gill Sans MT" panose="020B0502020104020203" pitchFamily="34" charset="0"/>
                        </a:rPr>
                        <a:t>Media Production</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a:effectLst/>
                          <a:latin typeface="Gill Sans MT" panose="020B0502020104020203" pitchFamily="34" charset="0"/>
                        </a:rPr>
                        <a:t>Sport</a:t>
                      </a:r>
                      <a:endParaRPr lang="en-GB" sz="3600">
                        <a:effectLst/>
                        <a:latin typeface="Gill Sans MT" panose="020B0502020104020203" pitchFamily="34"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10003"/>
                  </a:ext>
                </a:extLst>
              </a:tr>
              <a:tr h="0">
                <a:tc>
                  <a:txBody>
                    <a:bodyPr/>
                    <a:lstStyle/>
                    <a:p>
                      <a:pPr algn="just">
                        <a:spcAft>
                          <a:spcPts val="0"/>
                        </a:spcAft>
                      </a:pPr>
                      <a:r>
                        <a:rPr lang="en-GB" sz="2400" dirty="0">
                          <a:effectLst/>
                          <a:latin typeface="Gill Sans MT" panose="020B0502020104020203" pitchFamily="34" charset="0"/>
                        </a:rPr>
                        <a:t>Business</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dirty="0">
                          <a:effectLst/>
                          <a:latin typeface="Gill Sans MT" panose="020B0502020104020203" pitchFamily="34" charset="0"/>
                        </a:rPr>
                        <a:t>Farriery</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dirty="0">
                          <a:effectLst/>
                          <a:latin typeface="Gill Sans MT" panose="020B0502020104020203" pitchFamily="34" charset="0"/>
                        </a:rPr>
                        <a:t>Motorsports</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dirty="0">
                          <a:effectLst/>
                          <a:latin typeface="Gill Sans MT" panose="020B0502020104020203" pitchFamily="34" charset="0"/>
                        </a:rPr>
                        <a:t>Travel &amp; Tourism</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10004"/>
                  </a:ext>
                </a:extLst>
              </a:tr>
              <a:tr h="0">
                <a:tc>
                  <a:txBody>
                    <a:bodyPr/>
                    <a:lstStyle/>
                    <a:p>
                      <a:pPr algn="just">
                        <a:spcAft>
                          <a:spcPts val="0"/>
                        </a:spcAft>
                      </a:pPr>
                      <a:r>
                        <a:rPr lang="en-GB" sz="2400" dirty="0">
                          <a:effectLst/>
                          <a:latin typeface="Gill Sans MT" panose="020B0502020104020203" pitchFamily="34" charset="0"/>
                        </a:rPr>
                        <a:t>Catering &amp; Hospitality</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a:effectLst/>
                          <a:latin typeface="Gill Sans MT" panose="020B0502020104020203" pitchFamily="34" charset="0"/>
                        </a:rPr>
                        <a:t>Furniture</a:t>
                      </a:r>
                      <a:endParaRPr lang="en-GB" sz="360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dirty="0">
                          <a:effectLst/>
                          <a:latin typeface="Gill Sans MT" panose="020B0502020104020203" pitchFamily="34" charset="0"/>
                        </a:rPr>
                        <a:t>Motor Vehicle</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tc>
                  <a:txBody>
                    <a:bodyPr/>
                    <a:lstStyle/>
                    <a:p>
                      <a:pPr algn="just">
                        <a:spcAft>
                          <a:spcPts val="0"/>
                        </a:spcAft>
                      </a:pPr>
                      <a:r>
                        <a:rPr lang="en-GB" sz="2400" dirty="0">
                          <a:effectLst/>
                          <a:latin typeface="Gill Sans MT" panose="020B0502020104020203" pitchFamily="34" charset="0"/>
                        </a:rPr>
                        <a:t> </a:t>
                      </a:r>
                      <a:endParaRPr lang="en-GB" sz="3600" dirty="0">
                        <a:effectLst/>
                        <a:latin typeface="Gill Sans MT" panose="020B0502020104020203" pitchFamily="34" charset="0"/>
                      </a:endParaRPr>
                    </a:p>
                  </a:txBody>
                  <a:tcPr marL="68580" marR="68580" marT="0" marB="0">
                    <a:solidFill>
                      <a:schemeClr val="accent2">
                        <a:lumMod val="40000"/>
                        <a:lumOff val="60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078754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DDE02-70C4-917C-F4C1-EF4E210DBE74}"/>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8F4D27E5-F185-65CD-6E38-CC04E215424E}"/>
              </a:ext>
            </a:extLst>
          </p:cNvPr>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1B1C5081-7651-AC59-C63F-B55F39884D28}"/>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B10D98C8-D365-12FE-1960-C9B71857588B}"/>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2C94C0C7-AACC-E924-7169-FCC5D481F6EF}"/>
              </a:ext>
            </a:extLst>
          </p:cNvPr>
          <p:cNvPicPr>
            <a:picLocks noChangeAspect="1"/>
          </p:cNvPicPr>
          <p:nvPr/>
        </p:nvPicPr>
        <p:blipFill>
          <a:blip r:embed="rId5">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17DEE152-7FBF-0500-0277-813503BE9BEF}"/>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8B5A506C-AD16-2765-5D27-176851A20ECF}"/>
              </a:ext>
            </a:extLst>
          </p:cNvPr>
          <p:cNvSpPr>
            <a:spLocks noGrp="1"/>
          </p:cNvSpPr>
          <p:nvPr>
            <p:ph type="title"/>
          </p:nvPr>
        </p:nvSpPr>
        <p:spPr>
          <a:xfrm>
            <a:off x="838200" y="1034198"/>
            <a:ext cx="10515600" cy="1325563"/>
          </a:xfrm>
        </p:spPr>
        <p:txBody>
          <a:bodyPr/>
          <a:lstStyle/>
          <a:p>
            <a:r>
              <a:rPr lang="en-GB" b="1" dirty="0">
                <a:solidFill>
                  <a:schemeClr val="tx1"/>
                </a:solidFill>
              </a:rPr>
              <a:t>Apprenticeship</a:t>
            </a:r>
          </a:p>
        </p:txBody>
      </p:sp>
      <p:sp>
        <p:nvSpPr>
          <p:cNvPr id="4" name="Content Placeholder 3">
            <a:extLst>
              <a:ext uri="{FF2B5EF4-FFF2-40B4-BE49-F238E27FC236}">
                <a16:creationId xmlns:a16="http://schemas.microsoft.com/office/drawing/2014/main" id="{59C2630D-7964-EACE-F37C-2410C972B2C0}"/>
              </a:ext>
            </a:extLst>
          </p:cNvPr>
          <p:cNvSpPr>
            <a:spLocks noGrp="1"/>
          </p:cNvSpPr>
          <p:nvPr>
            <p:ph idx="1"/>
          </p:nvPr>
        </p:nvSpPr>
        <p:spPr>
          <a:xfrm>
            <a:off x="838199" y="1733670"/>
            <a:ext cx="10515600" cy="4222287"/>
          </a:xfrm>
        </p:spPr>
        <p:txBody>
          <a:bodyPr>
            <a:normAutofit fontScale="92500" lnSpcReduction="20000"/>
          </a:bodyPr>
          <a:lstStyle/>
          <a:p>
            <a:r>
              <a:rPr lang="en-GB" sz="3000" dirty="0">
                <a:latin typeface="Gill Sans MT" panose="020B0502020104020203" pitchFamily="34" charset="0"/>
              </a:rPr>
              <a:t>You choose 1 subject</a:t>
            </a:r>
          </a:p>
          <a:p>
            <a:r>
              <a:rPr lang="en-GB" sz="3000" dirty="0">
                <a:latin typeface="Gill Sans MT" panose="020B0502020104020203" pitchFamily="34" charset="0"/>
              </a:rPr>
              <a:t>You work – </a:t>
            </a:r>
            <a:r>
              <a:rPr lang="en-GB" sz="3000" b="1" dirty="0">
                <a:latin typeface="Gill Sans MT" panose="020B0502020104020203" pitchFamily="34" charset="0"/>
              </a:rPr>
              <a:t>a real job</a:t>
            </a:r>
            <a:r>
              <a:rPr lang="en-GB" sz="3000" dirty="0">
                <a:latin typeface="Gill Sans MT" panose="020B0502020104020203" pitchFamily="34" charset="0"/>
              </a:rPr>
              <a:t> – for 80% of your time. Off the job training is 20%. </a:t>
            </a:r>
          </a:p>
          <a:p>
            <a:r>
              <a:rPr lang="en-GB" sz="3000" dirty="0">
                <a:latin typeface="Gill Sans MT" panose="020B0502020104020203" pitchFamily="34" charset="0"/>
              </a:rPr>
              <a:t>You get paid! </a:t>
            </a:r>
          </a:p>
          <a:p>
            <a:r>
              <a:rPr lang="en-GB" sz="3000" dirty="0">
                <a:latin typeface="Gill Sans MT" panose="020B0502020104020203" pitchFamily="34" charset="0"/>
              </a:rPr>
              <a:t>You won’t get school holidays any more</a:t>
            </a:r>
          </a:p>
          <a:p>
            <a:r>
              <a:rPr lang="en-GB" sz="3000" dirty="0">
                <a:latin typeface="Gill Sans MT" panose="020B0502020104020203" pitchFamily="34" charset="0"/>
              </a:rPr>
              <a:t>They are done with an employer in conjunction with a college or training provider</a:t>
            </a:r>
          </a:p>
          <a:p>
            <a:r>
              <a:rPr lang="en-GB" sz="3000" dirty="0">
                <a:latin typeface="Gill Sans MT" panose="020B0502020104020203" pitchFamily="34" charset="0"/>
              </a:rPr>
              <a:t>The application process is longer as there are also interviews with employers</a:t>
            </a:r>
          </a:p>
          <a:p>
            <a:pPr marL="0" indent="0">
              <a:buNone/>
            </a:pPr>
            <a:r>
              <a:rPr lang="en-GB" i="1" dirty="0">
                <a:latin typeface="Gill Sans MT" panose="020B0502020104020203" pitchFamily="34" charset="0"/>
              </a:rPr>
              <a:t>Entry: requirements vary between courses and employers, but the higher you get, the better chance you have.</a:t>
            </a:r>
          </a:p>
        </p:txBody>
      </p:sp>
      <p:sp>
        <p:nvSpPr>
          <p:cNvPr id="9" name="TextBox 8">
            <a:extLst>
              <a:ext uri="{FF2B5EF4-FFF2-40B4-BE49-F238E27FC236}">
                <a16:creationId xmlns:a16="http://schemas.microsoft.com/office/drawing/2014/main" id="{4FC65138-0DE0-818C-20CC-A9B46EFD587B}"/>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2770579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F1DE4-58AD-7731-1E18-DE402E3300C8}"/>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495C0AE3-8F1F-163E-7DD6-99EE59225AE4}"/>
              </a:ext>
            </a:extLst>
          </p:cNvPr>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53208D0F-A270-153E-96E6-97F9CFFEE98E}"/>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14BE3E1F-4148-6D7A-D739-04CA597575F8}"/>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4BCB6F09-1E2E-84D0-7DEC-853CFB4D858A}"/>
              </a:ext>
            </a:extLst>
          </p:cNvPr>
          <p:cNvPicPr>
            <a:picLocks noChangeAspect="1"/>
          </p:cNvPicPr>
          <p:nvPr/>
        </p:nvPicPr>
        <p:blipFill>
          <a:blip r:embed="rId5">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ECF6A37C-533A-EC34-D0E3-AFF241AD7D00}"/>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611F14A3-6295-A9E5-268A-B107D6897031}"/>
              </a:ext>
            </a:extLst>
          </p:cNvPr>
          <p:cNvSpPr>
            <a:spLocks noGrp="1"/>
          </p:cNvSpPr>
          <p:nvPr>
            <p:ph type="title"/>
          </p:nvPr>
        </p:nvSpPr>
        <p:spPr>
          <a:xfrm>
            <a:off x="838199" y="825259"/>
            <a:ext cx="10515600" cy="1325563"/>
          </a:xfrm>
        </p:spPr>
        <p:txBody>
          <a:bodyPr/>
          <a:lstStyle/>
          <a:p>
            <a:r>
              <a:rPr lang="en-GB" sz="4400" b="1" dirty="0">
                <a:solidFill>
                  <a:schemeClr val="tx1"/>
                </a:solidFill>
              </a:rPr>
              <a:t>Apprenticeship</a:t>
            </a:r>
          </a:p>
        </p:txBody>
      </p:sp>
      <p:sp>
        <p:nvSpPr>
          <p:cNvPr id="4" name="Content Placeholder 3">
            <a:extLst>
              <a:ext uri="{FF2B5EF4-FFF2-40B4-BE49-F238E27FC236}">
                <a16:creationId xmlns:a16="http://schemas.microsoft.com/office/drawing/2014/main" id="{60BFF736-2F03-79BE-749C-45621C822506}"/>
              </a:ext>
            </a:extLst>
          </p:cNvPr>
          <p:cNvSpPr>
            <a:spLocks noGrp="1"/>
          </p:cNvSpPr>
          <p:nvPr>
            <p:ph idx="1"/>
          </p:nvPr>
        </p:nvSpPr>
        <p:spPr>
          <a:xfrm>
            <a:off x="838200" y="5314950"/>
            <a:ext cx="10515600" cy="862012"/>
          </a:xfrm>
        </p:spPr>
        <p:txBody>
          <a:bodyPr>
            <a:normAutofit/>
          </a:bodyPr>
          <a:lstStyle/>
          <a:p>
            <a:pPr marL="0" lvl="0" indent="0" algn="ctr">
              <a:lnSpc>
                <a:spcPct val="100000"/>
              </a:lnSpc>
              <a:spcBef>
                <a:spcPts val="0"/>
              </a:spcBef>
              <a:buNone/>
              <a:defRPr/>
            </a:pPr>
            <a:r>
              <a:rPr lang="en-GB" sz="1800" i="1" dirty="0">
                <a:solidFill>
                  <a:prstClr val="black"/>
                </a:solidFill>
                <a:latin typeface="Gill Sans MT" panose="020B0502020104020203" pitchFamily="34" charset="0"/>
              </a:rPr>
              <a:t>Each college or training provider will have a different range of subjects on offer.</a:t>
            </a:r>
          </a:p>
        </p:txBody>
      </p:sp>
      <p:sp>
        <p:nvSpPr>
          <p:cNvPr id="9" name="TextBox 8">
            <a:extLst>
              <a:ext uri="{FF2B5EF4-FFF2-40B4-BE49-F238E27FC236}">
                <a16:creationId xmlns:a16="http://schemas.microsoft.com/office/drawing/2014/main" id="{6D38A44B-9C3C-A1D4-5110-39DFEEE5600F}"/>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graphicFrame>
        <p:nvGraphicFramePr>
          <p:cNvPr id="6" name="Content Placeholder 4">
            <a:extLst>
              <a:ext uri="{FF2B5EF4-FFF2-40B4-BE49-F238E27FC236}">
                <a16:creationId xmlns:a16="http://schemas.microsoft.com/office/drawing/2014/main" id="{ECCEBA45-2715-41D3-E594-0F0A5D772FAE}"/>
              </a:ext>
            </a:extLst>
          </p:cNvPr>
          <p:cNvGraphicFramePr>
            <a:graphicFrameLocks/>
          </p:cNvGraphicFramePr>
          <p:nvPr>
            <p:extLst>
              <p:ext uri="{D42A27DB-BD31-4B8C-83A1-F6EECF244321}">
                <p14:modId xmlns:p14="http://schemas.microsoft.com/office/powerpoint/2010/main" val="882932206"/>
              </p:ext>
            </p:extLst>
          </p:nvPr>
        </p:nvGraphicFramePr>
        <p:xfrm>
          <a:off x="197708" y="1600200"/>
          <a:ext cx="11765692" cy="2926080"/>
        </p:xfrm>
        <a:graphic>
          <a:graphicData uri="http://schemas.openxmlformats.org/drawingml/2006/table">
            <a:tbl>
              <a:tblPr firstRow="1" firstCol="1" bandRow="1">
                <a:tableStyleId>{2D5ABB26-0587-4C30-8999-92F81FD0307C}</a:tableStyleId>
              </a:tblPr>
              <a:tblGrid>
                <a:gridCol w="2130219">
                  <a:extLst>
                    <a:ext uri="{9D8B030D-6E8A-4147-A177-3AD203B41FA5}">
                      <a16:colId xmlns:a16="http://schemas.microsoft.com/office/drawing/2014/main" val="20000"/>
                    </a:ext>
                  </a:extLst>
                </a:gridCol>
                <a:gridCol w="3752628">
                  <a:extLst>
                    <a:ext uri="{9D8B030D-6E8A-4147-A177-3AD203B41FA5}">
                      <a16:colId xmlns:a16="http://schemas.microsoft.com/office/drawing/2014/main" val="20001"/>
                    </a:ext>
                  </a:extLst>
                </a:gridCol>
                <a:gridCol w="3519067">
                  <a:extLst>
                    <a:ext uri="{9D8B030D-6E8A-4147-A177-3AD203B41FA5}">
                      <a16:colId xmlns:a16="http://schemas.microsoft.com/office/drawing/2014/main" val="20002"/>
                    </a:ext>
                  </a:extLst>
                </a:gridCol>
                <a:gridCol w="2363778">
                  <a:extLst>
                    <a:ext uri="{9D8B030D-6E8A-4147-A177-3AD203B41FA5}">
                      <a16:colId xmlns:a16="http://schemas.microsoft.com/office/drawing/2014/main" val="20003"/>
                    </a:ext>
                  </a:extLst>
                </a:gridCol>
              </a:tblGrid>
              <a:tr h="0">
                <a:tc>
                  <a:txBody>
                    <a:bodyPr/>
                    <a:lstStyle/>
                    <a:p>
                      <a:pPr algn="just">
                        <a:spcAft>
                          <a:spcPts val="0"/>
                        </a:spcAft>
                      </a:pPr>
                      <a:r>
                        <a:rPr lang="en-GB" sz="2400" dirty="0">
                          <a:effectLst/>
                          <a:latin typeface="Gill Sans MT"/>
                        </a:rPr>
                        <a:t>Accountancy</a:t>
                      </a:r>
                      <a:endParaRPr lang="en-GB" sz="3600" dirty="0">
                        <a:effectLst/>
                        <a:latin typeface="Calibri"/>
                      </a:endParaRPr>
                    </a:p>
                  </a:txBody>
                  <a:tcPr marL="68580" marR="68580" marT="0" marB="0">
                    <a:solidFill>
                      <a:srgbClr val="D2BBEB"/>
                    </a:solidFill>
                  </a:tcPr>
                </a:tc>
                <a:tc>
                  <a:txBody>
                    <a:bodyPr/>
                    <a:lstStyle/>
                    <a:p>
                      <a:pPr algn="just">
                        <a:spcAft>
                          <a:spcPts val="0"/>
                        </a:spcAft>
                      </a:pPr>
                      <a:r>
                        <a:rPr lang="en-GB" sz="2400" dirty="0">
                          <a:effectLst/>
                          <a:latin typeface="Gill Sans MT"/>
                        </a:rPr>
                        <a:t>Catering &amp; Hospitality</a:t>
                      </a:r>
                      <a:endParaRPr lang="en-GB" sz="3600" dirty="0">
                        <a:effectLst/>
                        <a:latin typeface="Calibri"/>
                      </a:endParaRPr>
                    </a:p>
                  </a:txBody>
                  <a:tcPr marL="68580" marR="68580" marT="0" marB="0">
                    <a:solidFill>
                      <a:srgbClr val="D2BBEB"/>
                    </a:solidFill>
                  </a:tcPr>
                </a:tc>
                <a:tc>
                  <a:txBody>
                    <a:bodyPr/>
                    <a:lstStyle/>
                    <a:p>
                      <a:pPr algn="just">
                        <a:spcAft>
                          <a:spcPts val="0"/>
                        </a:spcAft>
                      </a:pPr>
                      <a:r>
                        <a:rPr lang="en-GB" sz="2400" dirty="0">
                          <a:effectLst/>
                          <a:latin typeface="Gill Sans MT"/>
                        </a:rPr>
                        <a:t>Hair &amp; Barbering</a:t>
                      </a:r>
                      <a:endParaRPr lang="en-GB" sz="3600" dirty="0">
                        <a:effectLst/>
                        <a:latin typeface="Calibri"/>
                      </a:endParaRPr>
                    </a:p>
                  </a:txBody>
                  <a:tcPr marL="68580" marR="68580" marT="0" marB="0">
                    <a:solidFill>
                      <a:srgbClr val="D2BBEB"/>
                    </a:solidFill>
                  </a:tcPr>
                </a:tc>
                <a:tc>
                  <a:txBody>
                    <a:bodyPr/>
                    <a:lstStyle/>
                    <a:p>
                      <a:pPr algn="just">
                        <a:spcAft>
                          <a:spcPts val="0"/>
                        </a:spcAft>
                      </a:pPr>
                      <a:r>
                        <a:rPr lang="en-GB" sz="2400" dirty="0">
                          <a:effectLst/>
                          <a:latin typeface="Gill Sans MT"/>
                        </a:rPr>
                        <a:t>Marketing &amp; Media</a:t>
                      </a:r>
                      <a:endParaRPr lang="en-GB" sz="3600" dirty="0">
                        <a:effectLst/>
                        <a:latin typeface="Calibri"/>
                      </a:endParaRPr>
                    </a:p>
                  </a:txBody>
                  <a:tcPr marL="68580" marR="68580" marT="0" marB="0">
                    <a:solidFill>
                      <a:srgbClr val="D2BBEB"/>
                    </a:solidFill>
                  </a:tcPr>
                </a:tc>
                <a:extLst>
                  <a:ext uri="{0D108BD9-81ED-4DB2-BD59-A6C34878D82A}">
                    <a16:rowId xmlns:a16="http://schemas.microsoft.com/office/drawing/2014/main" val="10000"/>
                  </a:ext>
                </a:extLst>
              </a:tr>
              <a:tr h="0">
                <a:tc>
                  <a:txBody>
                    <a:bodyPr/>
                    <a:lstStyle/>
                    <a:p>
                      <a:pPr algn="just">
                        <a:spcAft>
                          <a:spcPts val="0"/>
                        </a:spcAft>
                      </a:pPr>
                      <a:r>
                        <a:rPr lang="en-GB" sz="2400" dirty="0">
                          <a:effectLst/>
                          <a:latin typeface="Gill Sans MT"/>
                        </a:rPr>
                        <a:t>Agriculture</a:t>
                      </a:r>
                      <a:endParaRPr lang="en-GB" sz="3600" dirty="0">
                        <a:effectLst/>
                        <a:latin typeface="Calibri"/>
                      </a:endParaRPr>
                    </a:p>
                  </a:txBody>
                  <a:tcPr marL="68580" marR="68580" marT="0" marB="0">
                    <a:solidFill>
                      <a:srgbClr val="D2BBEB"/>
                    </a:solidFill>
                  </a:tcPr>
                </a:tc>
                <a:tc>
                  <a:txBody>
                    <a:bodyPr/>
                    <a:lstStyle/>
                    <a:p>
                      <a:pPr algn="just">
                        <a:spcAft>
                          <a:spcPts val="0"/>
                        </a:spcAft>
                      </a:pPr>
                      <a:r>
                        <a:rPr lang="en-GB" sz="2400" dirty="0">
                          <a:effectLst/>
                          <a:latin typeface="Gill Sans MT"/>
                        </a:rPr>
                        <a:t>Childcare</a:t>
                      </a:r>
                      <a:endParaRPr lang="en-GB" sz="3600" dirty="0">
                        <a:effectLst/>
                        <a:latin typeface="Calibri"/>
                      </a:endParaRPr>
                    </a:p>
                  </a:txBody>
                  <a:tcPr marL="68580" marR="68580" marT="0" marB="0">
                    <a:solidFill>
                      <a:srgbClr val="D2BBEB"/>
                    </a:solidFill>
                  </a:tcPr>
                </a:tc>
                <a:tc>
                  <a:txBody>
                    <a:bodyPr/>
                    <a:lstStyle/>
                    <a:p>
                      <a:pPr algn="just">
                        <a:spcAft>
                          <a:spcPts val="0"/>
                        </a:spcAft>
                      </a:pPr>
                      <a:r>
                        <a:rPr lang="en-GB" sz="2400" dirty="0">
                          <a:effectLst/>
                          <a:latin typeface="Gill Sans MT"/>
                        </a:rPr>
                        <a:t>Health &amp; Social Care</a:t>
                      </a:r>
                      <a:endParaRPr lang="en-GB" sz="3600" dirty="0">
                        <a:effectLst/>
                        <a:latin typeface="Calibri"/>
                      </a:endParaRPr>
                    </a:p>
                  </a:txBody>
                  <a:tcPr marL="68580" marR="68580" marT="0" marB="0">
                    <a:solidFill>
                      <a:srgbClr val="D2BBEB"/>
                    </a:solidFill>
                  </a:tcPr>
                </a:tc>
                <a:tc>
                  <a:txBody>
                    <a:bodyPr/>
                    <a:lstStyle/>
                    <a:p>
                      <a:pPr algn="just">
                        <a:spcAft>
                          <a:spcPts val="0"/>
                        </a:spcAft>
                      </a:pPr>
                      <a:r>
                        <a:rPr lang="en-GB" sz="2400" dirty="0">
                          <a:effectLst/>
                          <a:latin typeface="Gill Sans MT"/>
                        </a:rPr>
                        <a:t>Motor Vehicle</a:t>
                      </a:r>
                      <a:endParaRPr lang="en-GB" sz="3600" dirty="0">
                        <a:effectLst/>
                        <a:latin typeface="Calibri"/>
                      </a:endParaRPr>
                    </a:p>
                  </a:txBody>
                  <a:tcPr marL="68580" marR="68580" marT="0" marB="0">
                    <a:solidFill>
                      <a:srgbClr val="D2BBEB"/>
                    </a:solidFill>
                  </a:tcPr>
                </a:tc>
                <a:extLst>
                  <a:ext uri="{0D108BD9-81ED-4DB2-BD59-A6C34878D82A}">
                    <a16:rowId xmlns:a16="http://schemas.microsoft.com/office/drawing/2014/main" val="10001"/>
                  </a:ext>
                </a:extLst>
              </a:tr>
              <a:tr h="0">
                <a:tc>
                  <a:txBody>
                    <a:bodyPr/>
                    <a:lstStyle/>
                    <a:p>
                      <a:pPr algn="just">
                        <a:spcAft>
                          <a:spcPts val="0"/>
                        </a:spcAft>
                      </a:pPr>
                      <a:r>
                        <a:rPr lang="en-GB" sz="2400" dirty="0">
                          <a:effectLst/>
                          <a:latin typeface="Gill Sans MT"/>
                        </a:rPr>
                        <a:t>Animal Studies</a:t>
                      </a:r>
                      <a:endParaRPr lang="en-GB" sz="3600" dirty="0">
                        <a:effectLst/>
                        <a:latin typeface="Calibri"/>
                      </a:endParaRPr>
                    </a:p>
                  </a:txBody>
                  <a:tcPr marL="68580" marR="68580" marT="0" marB="0">
                    <a:solidFill>
                      <a:srgbClr val="D2BBEB"/>
                    </a:solidFill>
                  </a:tcPr>
                </a:tc>
                <a:tc>
                  <a:txBody>
                    <a:bodyPr/>
                    <a:lstStyle/>
                    <a:p>
                      <a:pPr algn="just">
                        <a:spcAft>
                          <a:spcPts val="0"/>
                        </a:spcAft>
                      </a:pPr>
                      <a:r>
                        <a:rPr lang="en-GB" sz="2400" dirty="0">
                          <a:effectLst/>
                          <a:latin typeface="Gill Sans MT"/>
                        </a:rPr>
                        <a:t>Construction</a:t>
                      </a:r>
                      <a:endParaRPr lang="en-GB" sz="3600" dirty="0">
                        <a:effectLst/>
                        <a:latin typeface="Calibri"/>
                      </a:endParaRPr>
                    </a:p>
                  </a:txBody>
                  <a:tcPr marL="68580" marR="68580" marT="0" marB="0">
                    <a:solidFill>
                      <a:srgbClr val="D2BBEB"/>
                    </a:solidFill>
                  </a:tcPr>
                </a:tc>
                <a:tc>
                  <a:txBody>
                    <a:bodyPr/>
                    <a:lstStyle/>
                    <a:p>
                      <a:pPr algn="just">
                        <a:spcAft>
                          <a:spcPts val="0"/>
                        </a:spcAft>
                      </a:pPr>
                      <a:r>
                        <a:rPr lang="en-GB" sz="2400" dirty="0">
                          <a:effectLst/>
                          <a:latin typeface="Gill Sans MT"/>
                        </a:rPr>
                        <a:t>IT</a:t>
                      </a:r>
                      <a:endParaRPr lang="en-GB" sz="3600" dirty="0">
                        <a:effectLst/>
                        <a:latin typeface="Calibri"/>
                      </a:endParaRPr>
                    </a:p>
                  </a:txBody>
                  <a:tcPr marL="68580" marR="68580" marT="0" marB="0">
                    <a:solidFill>
                      <a:srgbClr val="D2BBEB"/>
                    </a:solidFill>
                  </a:tcPr>
                </a:tc>
                <a:tc>
                  <a:txBody>
                    <a:bodyPr/>
                    <a:lstStyle/>
                    <a:p>
                      <a:pPr algn="just">
                        <a:spcAft>
                          <a:spcPts val="0"/>
                        </a:spcAft>
                      </a:pPr>
                      <a:r>
                        <a:rPr lang="en-GB" sz="2400" dirty="0">
                          <a:effectLst/>
                          <a:latin typeface="Gill Sans MT"/>
                        </a:rPr>
                        <a:t>Retail &amp; Sales</a:t>
                      </a:r>
                      <a:endParaRPr lang="en-GB" sz="3600" dirty="0">
                        <a:effectLst/>
                        <a:latin typeface="Calibri"/>
                      </a:endParaRPr>
                    </a:p>
                  </a:txBody>
                  <a:tcPr marL="68580" marR="68580" marT="0" marB="0">
                    <a:solidFill>
                      <a:srgbClr val="D2BBEB"/>
                    </a:solidFill>
                  </a:tcPr>
                </a:tc>
                <a:extLst>
                  <a:ext uri="{0D108BD9-81ED-4DB2-BD59-A6C34878D82A}">
                    <a16:rowId xmlns:a16="http://schemas.microsoft.com/office/drawing/2014/main" val="10002"/>
                  </a:ext>
                </a:extLst>
              </a:tr>
              <a:tr h="0">
                <a:tc>
                  <a:txBody>
                    <a:bodyPr/>
                    <a:lstStyle/>
                    <a:p>
                      <a:pPr algn="just">
                        <a:spcAft>
                          <a:spcPts val="0"/>
                        </a:spcAft>
                      </a:pPr>
                      <a:r>
                        <a:rPr lang="en-GB" sz="2400">
                          <a:effectLst/>
                          <a:latin typeface="Gill Sans MT"/>
                        </a:rPr>
                        <a:t>Beauty Therapy</a:t>
                      </a:r>
                      <a:endParaRPr lang="en-GB" sz="3600">
                        <a:effectLst/>
                        <a:latin typeface="Calibri"/>
                      </a:endParaRPr>
                    </a:p>
                  </a:txBody>
                  <a:tcPr marL="68580" marR="68580" marT="0" marB="0">
                    <a:solidFill>
                      <a:srgbClr val="D2BBEB"/>
                    </a:solidFill>
                  </a:tcPr>
                </a:tc>
                <a:tc>
                  <a:txBody>
                    <a:bodyPr/>
                    <a:lstStyle/>
                    <a:p>
                      <a:pPr algn="just">
                        <a:spcAft>
                          <a:spcPts val="0"/>
                        </a:spcAft>
                      </a:pPr>
                      <a:r>
                        <a:rPr lang="en-GB" sz="2400" dirty="0">
                          <a:effectLst/>
                          <a:latin typeface="Gill Sans MT"/>
                        </a:rPr>
                        <a:t>Contact Centre / Customer Service</a:t>
                      </a:r>
                      <a:endParaRPr lang="en-GB" sz="3600" dirty="0">
                        <a:effectLst/>
                        <a:latin typeface="Calibri"/>
                      </a:endParaRPr>
                    </a:p>
                  </a:txBody>
                  <a:tcPr marL="68580" marR="68580" marT="0" marB="0">
                    <a:solidFill>
                      <a:srgbClr val="D2BBEB"/>
                    </a:solidFill>
                  </a:tcPr>
                </a:tc>
                <a:tc>
                  <a:txBody>
                    <a:bodyPr/>
                    <a:lstStyle/>
                    <a:p>
                      <a:pPr algn="just">
                        <a:spcAft>
                          <a:spcPts val="0"/>
                        </a:spcAft>
                      </a:pPr>
                      <a:r>
                        <a:rPr lang="en-GB" sz="2400" dirty="0">
                          <a:effectLst/>
                          <a:latin typeface="Gill Sans MT"/>
                        </a:rPr>
                        <a:t>Horticulture &amp; </a:t>
                      </a:r>
                      <a:r>
                        <a:rPr lang="en-GB" sz="2400" dirty="0" err="1">
                          <a:effectLst/>
                          <a:latin typeface="Gill Sans MT"/>
                        </a:rPr>
                        <a:t>Groundskeeping</a:t>
                      </a:r>
                      <a:endParaRPr lang="en-GB" sz="3600" dirty="0">
                        <a:effectLst/>
                        <a:latin typeface="Calibri"/>
                      </a:endParaRPr>
                    </a:p>
                  </a:txBody>
                  <a:tcPr marL="68580" marR="68580" marT="0" marB="0">
                    <a:solidFill>
                      <a:srgbClr val="D2BBEB"/>
                    </a:solidFill>
                  </a:tcPr>
                </a:tc>
                <a:tc>
                  <a:txBody>
                    <a:bodyPr/>
                    <a:lstStyle/>
                    <a:p>
                      <a:pPr algn="just">
                        <a:spcAft>
                          <a:spcPts val="0"/>
                        </a:spcAft>
                      </a:pPr>
                      <a:r>
                        <a:rPr lang="en-GB" sz="2400" dirty="0">
                          <a:effectLst/>
                          <a:latin typeface="Gill Sans MT"/>
                        </a:rPr>
                        <a:t>Science</a:t>
                      </a:r>
                      <a:endParaRPr lang="en-GB" sz="3600" dirty="0">
                        <a:effectLst/>
                        <a:latin typeface="Calibri"/>
                      </a:endParaRPr>
                    </a:p>
                  </a:txBody>
                  <a:tcPr marL="68580" marR="68580" marT="0" marB="0">
                    <a:solidFill>
                      <a:srgbClr val="D2BBEB"/>
                    </a:solidFill>
                  </a:tcPr>
                </a:tc>
                <a:extLst>
                  <a:ext uri="{0D108BD9-81ED-4DB2-BD59-A6C34878D82A}">
                    <a16:rowId xmlns:a16="http://schemas.microsoft.com/office/drawing/2014/main" val="10003"/>
                  </a:ext>
                </a:extLst>
              </a:tr>
              <a:tr h="0">
                <a:tc>
                  <a:txBody>
                    <a:bodyPr/>
                    <a:lstStyle/>
                    <a:p>
                      <a:pPr algn="just">
                        <a:spcAft>
                          <a:spcPts val="0"/>
                        </a:spcAft>
                      </a:pPr>
                      <a:r>
                        <a:rPr lang="en-GB" sz="2400" dirty="0">
                          <a:effectLst/>
                          <a:latin typeface="Gill Sans MT"/>
                        </a:rPr>
                        <a:t>Business Administration</a:t>
                      </a:r>
                      <a:endParaRPr lang="en-GB" sz="3600" dirty="0">
                        <a:effectLst/>
                        <a:latin typeface="Calibri"/>
                      </a:endParaRPr>
                    </a:p>
                  </a:txBody>
                  <a:tcPr marL="68580" marR="68580" marT="0" marB="0">
                    <a:solidFill>
                      <a:srgbClr val="D2BBEB"/>
                    </a:solidFill>
                  </a:tcPr>
                </a:tc>
                <a:tc>
                  <a:txBody>
                    <a:bodyPr/>
                    <a:lstStyle/>
                    <a:p>
                      <a:pPr algn="just">
                        <a:spcAft>
                          <a:spcPts val="0"/>
                        </a:spcAft>
                      </a:pPr>
                      <a:r>
                        <a:rPr lang="en-GB" sz="2400">
                          <a:effectLst/>
                          <a:latin typeface="Gill Sans MT"/>
                        </a:rPr>
                        <a:t>Engineering</a:t>
                      </a:r>
                      <a:endParaRPr lang="en-GB" sz="3600">
                        <a:effectLst/>
                        <a:latin typeface="Calibri"/>
                      </a:endParaRPr>
                    </a:p>
                  </a:txBody>
                  <a:tcPr marL="68580" marR="68580" marT="0" marB="0">
                    <a:solidFill>
                      <a:srgbClr val="D2BBEB"/>
                    </a:solidFill>
                  </a:tcPr>
                </a:tc>
                <a:tc>
                  <a:txBody>
                    <a:bodyPr/>
                    <a:lstStyle/>
                    <a:p>
                      <a:pPr algn="just">
                        <a:spcAft>
                          <a:spcPts val="0"/>
                        </a:spcAft>
                      </a:pPr>
                      <a:r>
                        <a:rPr lang="en-GB" sz="2400" dirty="0">
                          <a:effectLst/>
                          <a:latin typeface="Gill Sans MT"/>
                        </a:rPr>
                        <a:t>Manufacturing</a:t>
                      </a:r>
                      <a:endParaRPr lang="en-GB" sz="3600" dirty="0">
                        <a:effectLst/>
                        <a:latin typeface="Calibri"/>
                      </a:endParaRPr>
                    </a:p>
                  </a:txBody>
                  <a:tcPr marL="68580" marR="68580" marT="0" marB="0">
                    <a:solidFill>
                      <a:srgbClr val="D2BBEB"/>
                    </a:solidFill>
                  </a:tcPr>
                </a:tc>
                <a:tc>
                  <a:txBody>
                    <a:bodyPr/>
                    <a:lstStyle/>
                    <a:p>
                      <a:pPr algn="just">
                        <a:spcAft>
                          <a:spcPts val="0"/>
                        </a:spcAft>
                      </a:pPr>
                      <a:r>
                        <a:rPr lang="en-GB" sz="2400" dirty="0">
                          <a:effectLst/>
                          <a:latin typeface="Gill Sans MT"/>
                        </a:rPr>
                        <a:t>Sport &amp; Fitness</a:t>
                      </a:r>
                      <a:endParaRPr lang="en-GB" sz="3600" dirty="0">
                        <a:effectLst/>
                        <a:latin typeface="Calibri"/>
                      </a:endParaRPr>
                    </a:p>
                  </a:txBody>
                  <a:tcPr marL="68580" marR="68580" marT="0" marB="0">
                    <a:solidFill>
                      <a:srgbClr val="D2BBEB"/>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94661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34E89-AB80-C929-684A-34C075BCA873}"/>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72411EBD-3FFF-6C94-0901-17B7AC891F1F}"/>
              </a:ext>
            </a:extLst>
          </p:cNvPr>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73F8741A-A165-C4BB-4C43-5E6A91F54AB8}"/>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8532F32A-B085-5C46-29A3-C67494819FBD}"/>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690606DF-4FBA-2B15-6AA3-F43692ABE945}"/>
              </a:ext>
            </a:extLst>
          </p:cNvPr>
          <p:cNvPicPr>
            <a:picLocks noChangeAspect="1"/>
          </p:cNvPicPr>
          <p:nvPr/>
        </p:nvPicPr>
        <p:blipFill>
          <a:blip r:embed="rId5">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9215DEF1-2DF4-CA0A-FAD7-5883988E02AE}"/>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A325F9BF-BC8A-0B24-5086-A61911B1D69C}"/>
              </a:ext>
            </a:extLst>
          </p:cNvPr>
          <p:cNvSpPr>
            <a:spLocks noGrp="1"/>
          </p:cNvSpPr>
          <p:nvPr>
            <p:ph type="title"/>
          </p:nvPr>
        </p:nvSpPr>
        <p:spPr>
          <a:xfrm>
            <a:off x="838199" y="825259"/>
            <a:ext cx="10515600" cy="1325563"/>
          </a:xfrm>
        </p:spPr>
        <p:txBody>
          <a:bodyPr/>
          <a:lstStyle/>
          <a:p>
            <a:r>
              <a:rPr lang="en-GB" b="1" dirty="0">
                <a:solidFill>
                  <a:schemeClr val="tx1"/>
                </a:solidFill>
              </a:rPr>
              <a:t>A summary of post-16 options</a:t>
            </a:r>
          </a:p>
        </p:txBody>
      </p:sp>
      <p:sp>
        <p:nvSpPr>
          <p:cNvPr id="9" name="TextBox 8">
            <a:extLst>
              <a:ext uri="{FF2B5EF4-FFF2-40B4-BE49-F238E27FC236}">
                <a16:creationId xmlns:a16="http://schemas.microsoft.com/office/drawing/2014/main" id="{54C37AEB-0A52-BF3E-5BB5-1709203AF15F}"/>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pic>
        <p:nvPicPr>
          <p:cNvPr id="8" name="Picture 7">
            <a:extLst>
              <a:ext uri="{FF2B5EF4-FFF2-40B4-BE49-F238E27FC236}">
                <a16:creationId xmlns:a16="http://schemas.microsoft.com/office/drawing/2014/main" id="{CA4AEB9A-36CA-0623-3A0C-A62296303428}"/>
              </a:ext>
            </a:extLst>
          </p:cNvPr>
          <p:cNvPicPr>
            <a:picLocks noChangeAspect="1"/>
          </p:cNvPicPr>
          <p:nvPr/>
        </p:nvPicPr>
        <p:blipFill>
          <a:blip r:embed="rId7"/>
          <a:stretch>
            <a:fillRect/>
          </a:stretch>
        </p:blipFill>
        <p:spPr>
          <a:xfrm>
            <a:off x="465855" y="2150822"/>
            <a:ext cx="11260288" cy="3554276"/>
          </a:xfrm>
          <a:prstGeom prst="rect">
            <a:avLst/>
          </a:prstGeom>
        </p:spPr>
      </p:pic>
    </p:spTree>
    <p:extLst>
      <p:ext uri="{BB962C8B-B14F-4D97-AF65-F5344CB8AC3E}">
        <p14:creationId xmlns:p14="http://schemas.microsoft.com/office/powerpoint/2010/main" val="2251317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A1769-D1EE-C7AC-9533-E71E02533A3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2CBD9BB-5A15-EAA1-441B-9A983404220C}"/>
              </a:ext>
            </a:extLst>
          </p:cNvPr>
          <p:cNvSpPr>
            <a:spLocks noGrp="1"/>
          </p:cNvSpPr>
          <p:nvPr>
            <p:ph idx="1"/>
          </p:nvPr>
        </p:nvSpPr>
        <p:spPr/>
        <p:txBody>
          <a:bodyPr/>
          <a:lstStyle/>
          <a:p>
            <a:endParaRPr lang="en-GB"/>
          </a:p>
        </p:txBody>
      </p:sp>
      <p:sp>
        <p:nvSpPr>
          <p:cNvPr id="4" name="TextBox 3">
            <a:extLst>
              <a:ext uri="{FF2B5EF4-FFF2-40B4-BE49-F238E27FC236}">
                <a16:creationId xmlns:a16="http://schemas.microsoft.com/office/drawing/2014/main" id="{33026068-4BFE-9BC3-DAFA-B43C3AC87C67}"/>
              </a:ext>
            </a:extLst>
          </p:cNvPr>
          <p:cNvSpPr txBox="1"/>
          <p:nvPr/>
        </p:nvSpPr>
        <p:spPr>
          <a:xfrm>
            <a:off x="284205" y="535900"/>
            <a:ext cx="11121081" cy="5909310"/>
          </a:xfrm>
          <a:prstGeom prst="rect">
            <a:avLst/>
          </a:prstGeom>
          <a:noFill/>
        </p:spPr>
        <p:txBody>
          <a:bodyPr wrap="square" rtlCol="0">
            <a:spAutoFit/>
          </a:bodyPr>
          <a:lstStyle/>
          <a:p>
            <a:pPr algn="ctr"/>
            <a:r>
              <a:rPr lang="en-GB" sz="2800" b="1" dirty="0"/>
              <a:t>Choosing what is right for me</a:t>
            </a:r>
            <a:endParaRPr lang="en-GB" sz="2400" dirty="0"/>
          </a:p>
          <a:p>
            <a:r>
              <a:rPr lang="en-GB" sz="2800" b="1" u="sng" dirty="0"/>
              <a:t>Instructions</a:t>
            </a:r>
          </a:p>
          <a:p>
            <a:r>
              <a:rPr lang="en-GB" sz="2800" dirty="0"/>
              <a:t>1. Reading the information about the characters and their Post 16 options.</a:t>
            </a:r>
          </a:p>
          <a:p>
            <a:r>
              <a:rPr lang="en-GB" sz="2800" dirty="0"/>
              <a:t>2. Choose the pathway you think would best suit the character and explain why</a:t>
            </a:r>
            <a:r>
              <a:rPr lang="en-GB" dirty="0"/>
              <a:t>.</a:t>
            </a:r>
          </a:p>
          <a:p>
            <a:endParaRPr lang="en-GB" dirty="0"/>
          </a:p>
          <a:p>
            <a:endParaRPr lang="en-GB" sz="2400" dirty="0"/>
          </a:p>
          <a:p>
            <a:r>
              <a:rPr lang="en-GB" sz="2800" u="sng" dirty="0"/>
              <a:t>Let’s have a look at one together…</a:t>
            </a:r>
            <a:endParaRPr lang="en-GB" sz="2400" i="1" dirty="0"/>
          </a:p>
          <a:p>
            <a:r>
              <a:rPr lang="en-GB" sz="2800" i="1" dirty="0"/>
              <a:t>Sam: ‘I have had enough of sitting in a classroom, I really want to go out and explore the real world. I have an interest in hair and beauty and love trying different hairstyles on my friends. I did enjoy PE and drama in school because I like being active and talking to others. I know that I don’t have to choose a career right now, but I would like to earn some cash whilst I learn</a:t>
            </a:r>
            <a:r>
              <a:rPr lang="en-GB" sz="2800" dirty="0"/>
              <a:t>.</a:t>
            </a:r>
          </a:p>
          <a:p>
            <a:r>
              <a:rPr lang="en-GB" sz="2800" dirty="0">
                <a:solidFill>
                  <a:srgbClr val="FF0000"/>
                </a:solidFill>
              </a:rPr>
              <a:t>Which pathway would suit Sam and why?  </a:t>
            </a:r>
          </a:p>
        </p:txBody>
      </p:sp>
    </p:spTree>
    <p:extLst>
      <p:ext uri="{BB962C8B-B14F-4D97-AF65-F5344CB8AC3E}">
        <p14:creationId xmlns:p14="http://schemas.microsoft.com/office/powerpoint/2010/main" val="1621570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4B10F-9002-B0EA-CF1C-BF9857FEAC5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9E1B8A9-A986-8601-3290-1DF04650D5D4}"/>
              </a:ext>
            </a:extLst>
          </p:cNvPr>
          <p:cNvSpPr>
            <a:spLocks noGrp="1"/>
          </p:cNvSpPr>
          <p:nvPr>
            <p:ph idx="1"/>
          </p:nvPr>
        </p:nvSpPr>
        <p:spPr/>
        <p:txBody>
          <a:bodyPr/>
          <a:lstStyle/>
          <a:p>
            <a:endParaRPr lang="en-GB"/>
          </a:p>
        </p:txBody>
      </p:sp>
      <p:sp>
        <p:nvSpPr>
          <p:cNvPr id="6" name="Speech Bubble: Rectangle 5">
            <a:extLst>
              <a:ext uri="{FF2B5EF4-FFF2-40B4-BE49-F238E27FC236}">
                <a16:creationId xmlns:a16="http://schemas.microsoft.com/office/drawing/2014/main" id="{FFC76705-C7F4-A4EC-9CCC-BA331E6695C3}"/>
              </a:ext>
            </a:extLst>
          </p:cNvPr>
          <p:cNvSpPr/>
          <p:nvPr/>
        </p:nvSpPr>
        <p:spPr>
          <a:xfrm>
            <a:off x="135923" y="4596714"/>
            <a:ext cx="6462583" cy="1890584"/>
          </a:xfrm>
          <a:prstGeom prst="wedgeRectCallou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GB" i="1" dirty="0"/>
              <a:t>Al: I enjoy learning new ideas and I like lessons where we have to think deeply and discuss topics. English and History are my strongest subjects and I don’t mind revising for exams. I like working independently and I think I might want to go to university one day, but I’m not sure what for yet. I know I’ll need to stay motivated because I can procrastinate sometimes.”</a:t>
            </a:r>
            <a:endParaRPr lang="en-GB" dirty="0"/>
          </a:p>
        </p:txBody>
      </p:sp>
      <p:sp>
        <p:nvSpPr>
          <p:cNvPr id="7" name="Speech Bubble: Rectangle 6">
            <a:extLst>
              <a:ext uri="{FF2B5EF4-FFF2-40B4-BE49-F238E27FC236}">
                <a16:creationId xmlns:a16="http://schemas.microsoft.com/office/drawing/2014/main" id="{AB4EDF4F-2F5E-DD0C-99C6-8201E2645F5B}"/>
              </a:ext>
            </a:extLst>
          </p:cNvPr>
          <p:cNvSpPr/>
          <p:nvPr/>
        </p:nvSpPr>
        <p:spPr>
          <a:xfrm>
            <a:off x="135924" y="2353962"/>
            <a:ext cx="6462584" cy="1890584"/>
          </a:xfrm>
          <a:prstGeom prst="wedgeRectCallou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GB" i="1" dirty="0"/>
              <a:t>Katie: “I much prefer practical lessons to sitting and listening. I really enjoyed Design Technology and Construction tasks because I like making things and seeing a finished product. Exams make me nervous, but I’m good at coursework when I can work at my own pace. I’d like a job where I can use my hands and maybe work on sites in the future.”</a:t>
            </a:r>
            <a:endParaRPr lang="en-GB" dirty="0"/>
          </a:p>
        </p:txBody>
      </p:sp>
      <p:sp>
        <p:nvSpPr>
          <p:cNvPr id="8" name="Speech Bubble: Rectangle 7">
            <a:extLst>
              <a:ext uri="{FF2B5EF4-FFF2-40B4-BE49-F238E27FC236}">
                <a16:creationId xmlns:a16="http://schemas.microsoft.com/office/drawing/2014/main" id="{A35BFB4F-C0C9-A2CC-D916-E32FE351E266}"/>
              </a:ext>
            </a:extLst>
          </p:cNvPr>
          <p:cNvSpPr/>
          <p:nvPr/>
        </p:nvSpPr>
        <p:spPr>
          <a:xfrm>
            <a:off x="6833287" y="1841157"/>
            <a:ext cx="5222789" cy="2113006"/>
          </a:xfrm>
          <a:prstGeom prst="wedgeRectCallou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GB" i="1" dirty="0"/>
              <a:t>Stephen “I like the idea of earning money and feeling independent as soon as possible. I don’t mind hard work and I’d rather learn by doing a real job than sitting in a classroom all day. I’m confident talking to adults and I like being part of a team. I know I won’t get long school holidays, but that doesn’t really bother me.”</a:t>
            </a:r>
            <a:endParaRPr lang="en-GB" dirty="0"/>
          </a:p>
        </p:txBody>
      </p:sp>
      <p:sp>
        <p:nvSpPr>
          <p:cNvPr id="9" name="Speech Bubble: Rectangle 8">
            <a:extLst>
              <a:ext uri="{FF2B5EF4-FFF2-40B4-BE49-F238E27FC236}">
                <a16:creationId xmlns:a16="http://schemas.microsoft.com/office/drawing/2014/main" id="{9D101A89-8D65-74B3-D7A5-39054E00F554}"/>
              </a:ext>
            </a:extLst>
          </p:cNvPr>
          <p:cNvSpPr/>
          <p:nvPr/>
        </p:nvSpPr>
        <p:spPr>
          <a:xfrm>
            <a:off x="0" y="0"/>
            <a:ext cx="6598508" cy="1884405"/>
          </a:xfrm>
          <a:prstGeom prst="wedge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GB" i="1" dirty="0"/>
              <a:t>Anna “Science and Maths are my favourite subjects and I usually do well in tests. I like understanding how things work and solving problems. I don’t mind exams and I’m happy to put extra time into studying at home. I think I might want a job in engineering, medicine or technology in the future, but I know that will take a long time.”</a:t>
            </a:r>
            <a:endParaRPr lang="en-GB" dirty="0"/>
          </a:p>
        </p:txBody>
      </p:sp>
      <p:sp>
        <p:nvSpPr>
          <p:cNvPr id="11" name="Speech Bubble: Rectangle 10">
            <a:extLst>
              <a:ext uri="{FF2B5EF4-FFF2-40B4-BE49-F238E27FC236}">
                <a16:creationId xmlns:a16="http://schemas.microsoft.com/office/drawing/2014/main" id="{3AF10495-BFEE-57A5-1308-135D8892C695}"/>
              </a:ext>
            </a:extLst>
          </p:cNvPr>
          <p:cNvSpPr/>
          <p:nvPr/>
        </p:nvSpPr>
        <p:spPr>
          <a:xfrm>
            <a:off x="6833287" y="4596714"/>
            <a:ext cx="5222789" cy="1680519"/>
          </a:xfrm>
          <a:prstGeom prst="wedgeRectCallout">
            <a:avLst/>
          </a:prstGeom>
          <a:solidFill>
            <a:srgbClr val="FA66E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GB" i="1" dirty="0"/>
              <a:t>Maddie “I enjoy creative subjects like Art and Media and I like expressing myself. I’m motivated when I’m working on projects I care about, but I don’t enjoy lots of exams. I’d like to work in a creative industry one day, but I know I’ll need the right skills and experience to get there.”</a:t>
            </a:r>
            <a:endParaRPr lang="en-GB" dirty="0"/>
          </a:p>
        </p:txBody>
      </p:sp>
      <p:sp>
        <p:nvSpPr>
          <p:cNvPr id="13" name="TextBox 12">
            <a:extLst>
              <a:ext uri="{FF2B5EF4-FFF2-40B4-BE49-F238E27FC236}">
                <a16:creationId xmlns:a16="http://schemas.microsoft.com/office/drawing/2014/main" id="{0CCA3230-A8F4-226B-A9CF-FA0BF0BAC7F9}"/>
              </a:ext>
            </a:extLst>
          </p:cNvPr>
          <p:cNvSpPr txBox="1"/>
          <p:nvPr/>
        </p:nvSpPr>
        <p:spPr>
          <a:xfrm>
            <a:off x="6731343" y="363829"/>
            <a:ext cx="5222789" cy="1477328"/>
          </a:xfrm>
          <a:prstGeom prst="rect">
            <a:avLst/>
          </a:prstGeom>
          <a:noFill/>
        </p:spPr>
        <p:txBody>
          <a:bodyPr wrap="square">
            <a:spAutoFit/>
          </a:bodyPr>
          <a:lstStyle/>
          <a:p>
            <a:r>
              <a:rPr lang="en-GB" sz="1800" b="1" u="sng" dirty="0"/>
              <a:t>Instructions</a:t>
            </a:r>
          </a:p>
          <a:p>
            <a:r>
              <a:rPr lang="en-GB" sz="1800" b="1" dirty="0"/>
              <a:t>1. Reading the information about the characters and their Post 16 options.</a:t>
            </a:r>
          </a:p>
          <a:p>
            <a:r>
              <a:rPr lang="en-GB" sz="1800" b="1" dirty="0"/>
              <a:t>2. Choose the pathway you think would best suit the character and explain why</a:t>
            </a:r>
            <a:r>
              <a:rPr lang="en-GB" b="1" dirty="0"/>
              <a:t>.</a:t>
            </a:r>
          </a:p>
        </p:txBody>
      </p:sp>
    </p:spTree>
    <p:extLst>
      <p:ext uri="{BB962C8B-B14F-4D97-AF65-F5344CB8AC3E}">
        <p14:creationId xmlns:p14="http://schemas.microsoft.com/office/powerpoint/2010/main" val="3860152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79912-367A-9AB3-39BB-2A1E24DDB282}"/>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DF182CE4-ADB1-4B3B-9DB7-5366FF4FC669}"/>
              </a:ext>
            </a:extLst>
          </p:cNvPr>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29A38889-D5DE-8C82-03C9-189C11CD4E71}"/>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21470B61-0C6E-5F58-DC5B-CE86DB9C6EA2}"/>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0F76BA45-996F-8C3A-054D-58C2BB19D7CC}"/>
              </a:ext>
            </a:extLst>
          </p:cNvPr>
          <p:cNvPicPr>
            <a:picLocks noChangeAspect="1"/>
          </p:cNvPicPr>
          <p:nvPr/>
        </p:nvPicPr>
        <p:blipFill>
          <a:blip r:embed="rId5">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FE44CA21-A5E1-0A47-6A6D-8B16248F0061}"/>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CAF68DA9-7334-C18A-6611-16F234EDC6CC}"/>
              </a:ext>
            </a:extLst>
          </p:cNvPr>
          <p:cNvSpPr>
            <a:spLocks noGrp="1"/>
          </p:cNvSpPr>
          <p:nvPr>
            <p:ph type="title"/>
          </p:nvPr>
        </p:nvSpPr>
        <p:spPr>
          <a:xfrm>
            <a:off x="3536416" y="434734"/>
            <a:ext cx="7952677" cy="1325563"/>
          </a:xfrm>
        </p:spPr>
        <p:txBody>
          <a:bodyPr/>
          <a:lstStyle/>
          <a:p>
            <a:r>
              <a:rPr lang="en-GB" b="1" dirty="0">
                <a:solidFill>
                  <a:schemeClr val="tx1"/>
                </a:solidFill>
              </a:rPr>
              <a:t>Levels explained…</a:t>
            </a:r>
          </a:p>
        </p:txBody>
      </p:sp>
      <p:sp>
        <p:nvSpPr>
          <p:cNvPr id="9" name="TextBox 8">
            <a:extLst>
              <a:ext uri="{FF2B5EF4-FFF2-40B4-BE49-F238E27FC236}">
                <a16:creationId xmlns:a16="http://schemas.microsoft.com/office/drawing/2014/main" id="{38255698-5338-8D82-4D7B-AECCA7C44036}"/>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graphicFrame>
        <p:nvGraphicFramePr>
          <p:cNvPr id="10" name="Table 9">
            <a:extLst>
              <a:ext uri="{FF2B5EF4-FFF2-40B4-BE49-F238E27FC236}">
                <a16:creationId xmlns:a16="http://schemas.microsoft.com/office/drawing/2014/main" id="{A9827E15-9674-A7FD-729E-87A70AE2EBFE}"/>
              </a:ext>
            </a:extLst>
          </p:cNvPr>
          <p:cNvGraphicFramePr>
            <a:graphicFrameLocks noGrp="1"/>
          </p:cNvGraphicFramePr>
          <p:nvPr/>
        </p:nvGraphicFramePr>
        <p:xfrm>
          <a:off x="228600" y="1355469"/>
          <a:ext cx="11633262" cy="4892931"/>
        </p:xfrm>
        <a:graphic>
          <a:graphicData uri="http://schemas.openxmlformats.org/drawingml/2006/table">
            <a:tbl>
              <a:tblPr firstRow="1" bandRow="1"/>
              <a:tblGrid>
                <a:gridCol w="1251566">
                  <a:extLst>
                    <a:ext uri="{9D8B030D-6E8A-4147-A177-3AD203B41FA5}">
                      <a16:colId xmlns:a16="http://schemas.microsoft.com/office/drawing/2014/main" val="20000"/>
                    </a:ext>
                  </a:extLst>
                </a:gridCol>
                <a:gridCol w="2595424">
                  <a:extLst>
                    <a:ext uri="{9D8B030D-6E8A-4147-A177-3AD203B41FA5}">
                      <a16:colId xmlns:a16="http://schemas.microsoft.com/office/drawing/2014/main" val="20001"/>
                    </a:ext>
                  </a:extLst>
                </a:gridCol>
                <a:gridCol w="2595424">
                  <a:extLst>
                    <a:ext uri="{9D8B030D-6E8A-4147-A177-3AD203B41FA5}">
                      <a16:colId xmlns:a16="http://schemas.microsoft.com/office/drawing/2014/main" val="20002"/>
                    </a:ext>
                  </a:extLst>
                </a:gridCol>
                <a:gridCol w="2595424">
                  <a:extLst>
                    <a:ext uri="{9D8B030D-6E8A-4147-A177-3AD203B41FA5}">
                      <a16:colId xmlns:a16="http://schemas.microsoft.com/office/drawing/2014/main" val="20003"/>
                    </a:ext>
                  </a:extLst>
                </a:gridCol>
                <a:gridCol w="2595424">
                  <a:extLst>
                    <a:ext uri="{9D8B030D-6E8A-4147-A177-3AD203B41FA5}">
                      <a16:colId xmlns:a16="http://schemas.microsoft.com/office/drawing/2014/main" val="20004"/>
                    </a:ext>
                  </a:extLst>
                </a:gridCol>
              </a:tblGrid>
              <a:tr h="56746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2000" b="1" dirty="0">
                          <a:solidFill>
                            <a:schemeClr val="bg1"/>
                          </a:solidFill>
                          <a:latin typeface="Gill Sans MT" panose="020B0502020104020203" pitchFamily="34" charset="0"/>
                        </a:rPr>
                        <a:t>4+</a:t>
                      </a: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solidFill>
                  </a:tcPr>
                </a:tc>
                <a:tc gridSpan="4">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1600" b="1" dirty="0">
                          <a:solidFill>
                            <a:schemeClr val="bg1"/>
                          </a:solidFill>
                          <a:latin typeface="Gill Sans MT" panose="020B0502020104020203" pitchFamily="34" charset="0"/>
                        </a:rPr>
                        <a:t>Degree / Foundation Degree / Higher Level &amp; Degree Apprenticeship</a:t>
                      </a:r>
                    </a:p>
                    <a:p>
                      <a:pPr algn="ctr"/>
                      <a:r>
                        <a:rPr lang="en-GB" sz="1600" i="1" dirty="0">
                          <a:solidFill>
                            <a:schemeClr val="bg1"/>
                          </a:solidFill>
                          <a:latin typeface="Gill Sans MT" panose="020B0502020104020203" pitchFamily="34" charset="0"/>
                        </a:rPr>
                        <a:t>Full</a:t>
                      </a:r>
                      <a:r>
                        <a:rPr lang="en-GB" sz="1600" i="1" baseline="0" dirty="0">
                          <a:solidFill>
                            <a:schemeClr val="bg1"/>
                          </a:solidFill>
                          <a:latin typeface="Gill Sans MT" panose="020B0502020104020203" pitchFamily="34" charset="0"/>
                        </a:rPr>
                        <a:t> level 3 qualification</a:t>
                      </a:r>
                      <a:endParaRPr lang="en-GB" sz="1600" i="1" dirty="0">
                        <a:solidFill>
                          <a:schemeClr val="bg1"/>
                        </a:solidFill>
                        <a:latin typeface="Gill Sans MT" panose="020B0502020104020203" pitchFamily="34" charset="0"/>
                      </a:endParaRP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solidFill>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0001"/>
                  </a:ext>
                </a:extLst>
              </a:tr>
              <a:tr h="118897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2000" b="1" dirty="0">
                          <a:solidFill>
                            <a:schemeClr val="bg1"/>
                          </a:solidFill>
                          <a:latin typeface="Gill Sans MT" panose="020B0502020104020203" pitchFamily="34" charset="0"/>
                        </a:rPr>
                        <a:t>3</a:t>
                      </a:r>
                    </a:p>
                    <a:p>
                      <a:pPr algn="ctr"/>
                      <a:r>
                        <a:rPr lang="en-GB" sz="1600" dirty="0">
                          <a:solidFill>
                            <a:schemeClr val="bg1"/>
                          </a:solidFill>
                          <a:latin typeface="Gill Sans MT" panose="020B0502020104020203" pitchFamily="34" charset="0"/>
                        </a:rPr>
                        <a:t>2 years</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1600" b="1" dirty="0">
                          <a:latin typeface="Gill Sans MT" panose="020B0502020104020203" pitchFamily="34" charset="0"/>
                        </a:rPr>
                        <a:t>A Levels</a:t>
                      </a:r>
                    </a:p>
                    <a:p>
                      <a:pPr algn="ctr"/>
                      <a:endParaRPr lang="en-GB" sz="900" b="1" dirty="0">
                        <a:latin typeface="Gill Sans MT" panose="020B0502020104020203" pitchFamily="34" charset="0"/>
                      </a:endParaRPr>
                    </a:p>
                    <a:p>
                      <a:pPr algn="ctr"/>
                      <a:r>
                        <a:rPr lang="en-GB" sz="1600" i="1" dirty="0">
                          <a:latin typeface="Gill Sans MT" panose="020B0502020104020203" pitchFamily="34" charset="0"/>
                        </a:rPr>
                        <a:t>At least 5 </a:t>
                      </a:r>
                      <a:r>
                        <a:rPr lang="en-GB" sz="1600" i="1" u="none" dirty="0">
                          <a:latin typeface="Gill Sans MT" panose="020B0502020104020203" pitchFamily="34" charset="0"/>
                        </a:rPr>
                        <a:t>GCSE</a:t>
                      </a:r>
                      <a:r>
                        <a:rPr lang="en-GB" sz="1600" i="1" baseline="0" dirty="0">
                          <a:latin typeface="Gill Sans MT" panose="020B0502020104020203" pitchFamily="34" charset="0"/>
                        </a:rPr>
                        <a:t> grade 5s </a:t>
                      </a:r>
                    </a:p>
                    <a:p>
                      <a:pPr algn="ctr"/>
                      <a:r>
                        <a:rPr lang="en-GB" sz="1600" i="1" baseline="0" dirty="0">
                          <a:latin typeface="Gill Sans MT" panose="020B0502020104020203" pitchFamily="34" charset="0"/>
                        </a:rPr>
                        <a:t>(6+ for certain subjects)</a:t>
                      </a:r>
                      <a:endParaRPr lang="en-GB" sz="1600" i="1" dirty="0">
                        <a:latin typeface="Gill Sans MT" panose="020B0502020104020203"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1600" b="1" dirty="0">
                          <a:latin typeface="Gill Sans MT" panose="020B0502020104020203" pitchFamily="34" charset="0"/>
                        </a:rPr>
                        <a:t>T</a:t>
                      </a:r>
                      <a:r>
                        <a:rPr lang="en-GB" sz="1600" b="1" baseline="0" dirty="0">
                          <a:latin typeface="Gill Sans MT" panose="020B0502020104020203" pitchFamily="34" charset="0"/>
                        </a:rPr>
                        <a:t> Levels</a:t>
                      </a:r>
                    </a:p>
                    <a:p>
                      <a:pPr algn="ctr"/>
                      <a:endParaRPr lang="en-GB" sz="900" b="1" baseline="0" dirty="0">
                        <a:latin typeface="Gill Sans MT" panose="020B0502020104020203"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sz="1600" i="1" dirty="0">
                          <a:latin typeface="Gill Sans MT" panose="020B0502020104020203" pitchFamily="34" charset="0"/>
                        </a:rPr>
                        <a:t>At least 5 GCSE</a:t>
                      </a:r>
                      <a:r>
                        <a:rPr lang="en-GB" sz="1600" i="1" baseline="0" dirty="0">
                          <a:latin typeface="Gill Sans MT" panose="020B0502020104020203" pitchFamily="34" charset="0"/>
                        </a:rPr>
                        <a:t> grade 4-5s </a:t>
                      </a:r>
                    </a:p>
                    <a:p>
                      <a:pPr marL="0" marR="0" indent="0" algn="ctr" defTabSz="914400" rtl="0" eaLnBrk="1" fontAlgn="auto" latinLnBrk="0" hangingPunct="1">
                        <a:lnSpc>
                          <a:spcPct val="100000"/>
                        </a:lnSpc>
                        <a:spcBef>
                          <a:spcPts val="0"/>
                        </a:spcBef>
                        <a:spcAft>
                          <a:spcPts val="0"/>
                        </a:spcAft>
                        <a:buClrTx/>
                        <a:buSzTx/>
                        <a:buFontTx/>
                        <a:buNone/>
                        <a:tabLst/>
                        <a:defRPr/>
                      </a:pPr>
                      <a:r>
                        <a:rPr lang="en-GB" sz="1600" i="1" baseline="0" dirty="0">
                          <a:latin typeface="Gill Sans MT" panose="020B0502020104020203" pitchFamily="34" charset="0"/>
                        </a:rPr>
                        <a:t>(</a:t>
                      </a:r>
                      <a:r>
                        <a:rPr lang="en-GB" sz="1600" i="1" baseline="0" dirty="0" err="1">
                          <a:latin typeface="Gill Sans MT" panose="020B0502020104020203" pitchFamily="34" charset="0"/>
                        </a:rPr>
                        <a:t>inc.</a:t>
                      </a:r>
                      <a:r>
                        <a:rPr lang="en-GB" sz="1600" i="1" baseline="0" dirty="0">
                          <a:latin typeface="Gill Sans MT" panose="020B0502020104020203" pitchFamily="34" charset="0"/>
                        </a:rPr>
                        <a:t> English &amp; Maths)</a:t>
                      </a:r>
                      <a:endParaRPr lang="en-GB" sz="1600" i="1" dirty="0">
                        <a:latin typeface="Gill Sans MT" panose="020B0502020104020203" pitchFamily="34" charset="0"/>
                      </a:endParaRPr>
                    </a:p>
                    <a:p>
                      <a:pPr algn="ctr"/>
                      <a:endParaRPr lang="en-GB" sz="1600" b="1" dirty="0">
                        <a:latin typeface="Gill Sans MT" panose="020B0502020104020203"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7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1600" b="1" dirty="0">
                          <a:latin typeface="Gill Sans MT" panose="020B0502020104020203" pitchFamily="34" charset="0"/>
                        </a:rPr>
                        <a:t>Vocational</a:t>
                      </a:r>
                    </a:p>
                    <a:p>
                      <a:pPr algn="ctr"/>
                      <a:endParaRPr lang="en-GB" sz="900" b="1" dirty="0">
                        <a:latin typeface="Gill Sans MT" panose="020B0502020104020203" pitchFamily="34" charset="0"/>
                      </a:endParaRPr>
                    </a:p>
                    <a:p>
                      <a:pPr algn="ctr"/>
                      <a:r>
                        <a:rPr lang="en-GB" sz="1600" i="1" dirty="0">
                          <a:latin typeface="Gill Sans MT" panose="020B0502020104020203" pitchFamily="34" charset="0"/>
                        </a:rPr>
                        <a:t>At least 5 GCSE</a:t>
                      </a:r>
                      <a:r>
                        <a:rPr lang="en-GB" sz="1600" i="1" baseline="0" dirty="0">
                          <a:latin typeface="Gill Sans MT" panose="020B0502020104020203" pitchFamily="34" charset="0"/>
                        </a:rPr>
                        <a:t> grade 4/5s </a:t>
                      </a:r>
                      <a:endParaRPr lang="en-GB" sz="1600" dirty="0">
                        <a:latin typeface="Gill Sans MT" panose="020B0502020104020203"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79646">
                        <a:lumMod val="75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1600" b="1" dirty="0">
                          <a:latin typeface="Gill Sans MT" panose="020B0502020104020203" pitchFamily="34" charset="0"/>
                        </a:rPr>
                        <a:t>Advanced Apprenticeship</a:t>
                      </a:r>
                    </a:p>
                    <a:p>
                      <a:pPr algn="ctr"/>
                      <a:endParaRPr lang="en-GB" sz="900" b="1" dirty="0">
                        <a:latin typeface="Gill Sans MT" panose="020B0502020104020203"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sz="1600" i="1" dirty="0">
                          <a:latin typeface="Gill Sans MT" panose="020B0502020104020203" pitchFamily="34" charset="0"/>
                        </a:rPr>
                        <a:t>At least 5 GCSE</a:t>
                      </a:r>
                      <a:r>
                        <a:rPr lang="en-GB" sz="1600" i="1" baseline="0" dirty="0">
                          <a:latin typeface="Gill Sans MT" panose="020B0502020104020203" pitchFamily="34" charset="0"/>
                        </a:rPr>
                        <a:t> grade 4/5s </a:t>
                      </a:r>
                      <a:endParaRPr lang="en-GB" sz="1600" dirty="0">
                        <a:latin typeface="Gill Sans MT" panose="020B0502020104020203"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2"/>
                  </a:ext>
                </a:extLst>
              </a:tr>
              <a:tr h="118897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2000" b="1" dirty="0">
                          <a:solidFill>
                            <a:schemeClr val="bg1"/>
                          </a:solidFill>
                          <a:latin typeface="Gill Sans MT" panose="020B0502020104020203" pitchFamily="34" charset="0"/>
                        </a:rPr>
                        <a:t>2</a:t>
                      </a:r>
                    </a:p>
                    <a:p>
                      <a:pPr algn="ctr"/>
                      <a:r>
                        <a:rPr lang="en-GB" sz="1600" dirty="0">
                          <a:solidFill>
                            <a:schemeClr val="bg1"/>
                          </a:solidFill>
                          <a:latin typeface="Gill Sans MT" panose="020B0502020104020203" pitchFamily="34" charset="0"/>
                        </a:rPr>
                        <a:t>1 year</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i="1" dirty="0">
                          <a:latin typeface="Gill Sans MT" panose="020B0502020104020203" pitchFamily="34" charset="0"/>
                        </a:rPr>
                        <a: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1600" b="1" dirty="0">
                          <a:latin typeface="Gill Sans MT" panose="020B0502020104020203" pitchFamily="34" charset="0"/>
                        </a:rPr>
                        <a:t>T</a:t>
                      </a:r>
                      <a:r>
                        <a:rPr lang="en-GB" sz="1600" b="1" baseline="0" dirty="0">
                          <a:latin typeface="Gill Sans MT" panose="020B0502020104020203" pitchFamily="34" charset="0"/>
                        </a:rPr>
                        <a:t> Level Transition</a:t>
                      </a:r>
                    </a:p>
                    <a:p>
                      <a:pPr algn="ctr"/>
                      <a:endParaRPr lang="en-GB" sz="900" b="1" baseline="0" dirty="0">
                        <a:latin typeface="Gill Sans MT" panose="020B0502020104020203" pitchFamily="34" charset="0"/>
                      </a:endParaRPr>
                    </a:p>
                    <a:p>
                      <a:pPr algn="ctr"/>
                      <a:r>
                        <a:rPr lang="en-GB" sz="1600" b="0" i="1" dirty="0">
                          <a:latin typeface="Gill Sans MT" panose="020B0502020104020203" pitchFamily="34" charset="0"/>
                        </a:rPr>
                        <a:t>At</a:t>
                      </a:r>
                      <a:r>
                        <a:rPr lang="en-GB" sz="1600" b="0" i="1" baseline="0" dirty="0">
                          <a:latin typeface="Gill Sans MT" panose="020B0502020104020203" pitchFamily="34" charset="0"/>
                        </a:rPr>
                        <a:t> least 2 GCSE grade 4/5s </a:t>
                      </a:r>
                      <a:endParaRPr lang="en-GB" sz="1600" b="1" i="1" dirty="0">
                        <a:latin typeface="Gill Sans MT" panose="020B0502020104020203"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1600" b="1" dirty="0">
                          <a:latin typeface="Gill Sans MT" panose="020B0502020104020203" pitchFamily="34" charset="0"/>
                        </a:rPr>
                        <a:t>Vocational</a:t>
                      </a:r>
                    </a:p>
                    <a:p>
                      <a:pPr algn="ctr"/>
                      <a:endParaRPr lang="en-GB" sz="900" b="0" dirty="0">
                        <a:latin typeface="Gill Sans MT" panose="020B0502020104020203" pitchFamily="34" charset="0"/>
                      </a:endParaRPr>
                    </a:p>
                    <a:p>
                      <a:pPr algn="ctr"/>
                      <a:r>
                        <a:rPr lang="en-GB" sz="1600" b="0" i="1" dirty="0">
                          <a:latin typeface="Gill Sans MT" panose="020B0502020104020203" pitchFamily="34" charset="0"/>
                        </a:rPr>
                        <a:t>At</a:t>
                      </a:r>
                      <a:r>
                        <a:rPr lang="en-GB" sz="1600" b="0" i="1" baseline="0" dirty="0">
                          <a:latin typeface="Gill Sans MT" panose="020B0502020104020203" pitchFamily="34" charset="0"/>
                        </a:rPr>
                        <a:t> least 2 GCSE grade 4/5s (</a:t>
                      </a:r>
                      <a:r>
                        <a:rPr lang="en-GB" sz="1600" b="0" i="1" baseline="0" dirty="0" err="1">
                          <a:latin typeface="Gill Sans MT" panose="020B0502020104020203" pitchFamily="34" charset="0"/>
                        </a:rPr>
                        <a:t>inc.</a:t>
                      </a:r>
                      <a:r>
                        <a:rPr lang="en-GB" sz="1600" b="0" i="1" baseline="0" dirty="0">
                          <a:latin typeface="Gill Sans MT" panose="020B0502020104020203" pitchFamily="34" charset="0"/>
                        </a:rPr>
                        <a:t> English / Maths)</a:t>
                      </a:r>
                      <a:endParaRPr lang="en-GB" sz="1600" b="1" i="1" dirty="0">
                        <a:latin typeface="Gill Sans MT" panose="020B0502020104020203" pitchFamily="34" charset="0"/>
                      </a:endParaRPr>
                    </a:p>
                    <a:p>
                      <a:pPr algn="ctr"/>
                      <a:endParaRPr lang="en-GB" sz="1600" dirty="0">
                        <a:latin typeface="Gill Sans MT" panose="020B0502020104020203"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79646">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1600" b="1" dirty="0">
                          <a:latin typeface="Gill Sans MT" panose="020B0502020104020203" pitchFamily="34" charset="0"/>
                        </a:rPr>
                        <a:t>Intermediate</a:t>
                      </a:r>
                    </a:p>
                    <a:p>
                      <a:pPr algn="ctr"/>
                      <a:r>
                        <a:rPr lang="en-GB" sz="1600" b="1" dirty="0">
                          <a:latin typeface="Gill Sans MT" panose="020B0502020104020203" pitchFamily="34" charset="0"/>
                        </a:rPr>
                        <a:t>Apprenticeship</a:t>
                      </a:r>
                    </a:p>
                    <a:p>
                      <a:pPr algn="ctr"/>
                      <a:endParaRPr lang="en-GB" sz="900" b="1" dirty="0">
                        <a:latin typeface="Gill Sans MT" panose="020B0502020104020203"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sz="1600" b="0" i="1" dirty="0">
                          <a:latin typeface="Gill Sans MT" panose="020B0502020104020203" pitchFamily="34" charset="0"/>
                        </a:rPr>
                        <a:t>At</a:t>
                      </a:r>
                      <a:r>
                        <a:rPr lang="en-GB" sz="1600" b="0" i="1" baseline="0" dirty="0">
                          <a:latin typeface="Gill Sans MT" panose="020B0502020104020203" pitchFamily="34" charset="0"/>
                        </a:rPr>
                        <a:t> least 2 GCSE grade 4/5s (</a:t>
                      </a:r>
                      <a:r>
                        <a:rPr lang="en-GB" sz="1600" b="0" i="1" baseline="0" dirty="0" err="1">
                          <a:latin typeface="Gill Sans MT" panose="020B0502020104020203" pitchFamily="34" charset="0"/>
                        </a:rPr>
                        <a:t>inc.</a:t>
                      </a:r>
                      <a:r>
                        <a:rPr lang="en-GB" sz="1600" b="0" i="1" baseline="0" dirty="0">
                          <a:latin typeface="Gill Sans MT" panose="020B0502020104020203" pitchFamily="34" charset="0"/>
                        </a:rPr>
                        <a:t> English / Maths)</a:t>
                      </a:r>
                      <a:endParaRPr lang="en-GB" sz="1600" b="1" i="1" dirty="0">
                        <a:latin typeface="Gill Sans MT" panose="020B0502020104020203"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extLst>
                  <a:ext uri="{0D108BD9-81ED-4DB2-BD59-A6C34878D82A}">
                    <a16:rowId xmlns:a16="http://schemas.microsoft.com/office/drawing/2014/main" val="10003"/>
                  </a:ext>
                </a:extLst>
              </a:tr>
              <a:tr h="94577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2000" b="1" dirty="0">
                          <a:solidFill>
                            <a:schemeClr val="bg1"/>
                          </a:solidFill>
                          <a:latin typeface="Gill Sans MT" panose="020B0502020104020203" pitchFamily="34" charset="0"/>
                        </a:rPr>
                        <a:t>1</a:t>
                      </a:r>
                    </a:p>
                    <a:p>
                      <a:pPr algn="ctr"/>
                      <a:r>
                        <a:rPr lang="en-GB" sz="1600" dirty="0">
                          <a:solidFill>
                            <a:schemeClr val="bg1"/>
                          </a:solidFill>
                          <a:latin typeface="Gill Sans MT" panose="020B0502020104020203" pitchFamily="34" charset="0"/>
                        </a:rPr>
                        <a:t>1 year</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1600" i="1" dirty="0">
                          <a:latin typeface="Gill Sans MT" panose="020B0502020104020203" pitchFamily="34" charset="0"/>
                        </a:rPr>
                        <a: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i="1" dirty="0">
                          <a:latin typeface="Gill Sans MT" panose="020B0502020104020203" pitchFamily="34" charset="0"/>
                        </a:rPr>
                        <a: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GB" sz="1600" b="1" dirty="0">
                          <a:latin typeface="Gill Sans MT" panose="020B0502020104020203" pitchFamily="34" charset="0"/>
                        </a:rPr>
                        <a:t>Vocational</a:t>
                      </a:r>
                    </a:p>
                    <a:p>
                      <a:pPr algn="ctr"/>
                      <a:endParaRPr lang="en-GB" sz="900" b="0" dirty="0">
                        <a:latin typeface="Gill Sans MT" panose="020B0502020104020203" pitchFamily="34" charset="0"/>
                      </a:endParaRPr>
                    </a:p>
                    <a:p>
                      <a:pPr algn="ctr"/>
                      <a:r>
                        <a:rPr lang="en-GB" sz="1600" b="0" i="1" dirty="0">
                          <a:latin typeface="Gill Sans MT" panose="020B0502020104020203" pitchFamily="34" charset="0"/>
                        </a:rPr>
                        <a:t>At</a:t>
                      </a:r>
                      <a:r>
                        <a:rPr lang="en-GB" sz="1600" b="0" i="1" baseline="0" dirty="0">
                          <a:latin typeface="Gill Sans MT" panose="020B0502020104020203" pitchFamily="34" charset="0"/>
                        </a:rPr>
                        <a:t> least 2 GCSE grade 3s (</a:t>
                      </a:r>
                      <a:r>
                        <a:rPr lang="en-GB" sz="1600" b="0" i="1" baseline="0" dirty="0" err="1">
                          <a:latin typeface="Gill Sans MT" panose="020B0502020104020203" pitchFamily="34" charset="0"/>
                        </a:rPr>
                        <a:t>inc.</a:t>
                      </a:r>
                      <a:r>
                        <a:rPr lang="en-GB" sz="1600" b="0" i="1" baseline="0" dirty="0">
                          <a:latin typeface="Gill Sans MT" panose="020B0502020104020203" pitchFamily="34" charset="0"/>
                        </a:rPr>
                        <a:t> English / Maths)</a:t>
                      </a:r>
                      <a:endParaRPr lang="en-GB" sz="1600" b="1" i="1" dirty="0">
                        <a:latin typeface="Gill Sans MT" panose="020B0502020104020203"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79646">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i="1" dirty="0">
                          <a:latin typeface="Gill Sans MT" panose="020B0502020104020203" pitchFamily="34" charset="0"/>
                        </a:rPr>
                        <a: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945771">
                <a:tc>
                  <a:txBody>
                    <a:bodyPr/>
                    <a:lstStyle/>
                    <a:p>
                      <a:pPr algn="ctr"/>
                      <a:r>
                        <a:rPr lang="en-GB" sz="1600" b="1" dirty="0">
                          <a:solidFill>
                            <a:schemeClr val="bg1"/>
                          </a:solidFill>
                          <a:latin typeface="Gill Sans MT" panose="020B0502020104020203" pitchFamily="34" charset="0"/>
                        </a:rPr>
                        <a:t>Entry</a:t>
                      </a:r>
                    </a:p>
                    <a:p>
                      <a:pPr algn="ctr"/>
                      <a:r>
                        <a:rPr lang="en-GB" sz="1600" dirty="0">
                          <a:solidFill>
                            <a:schemeClr val="bg1"/>
                          </a:solidFill>
                          <a:latin typeface="Gill Sans MT" panose="020B0502020104020203" pitchFamily="34" charset="0"/>
                        </a:rPr>
                        <a:t>1 year</a:t>
                      </a: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p>
                      <a:pPr algn="ctr"/>
                      <a:endParaRPr lang="en-GB" sz="1600" i="1" dirty="0">
                        <a:latin typeface="Gill Sans MT" panose="020B0502020104020203" pitchFamily="34"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1600" i="1" dirty="0">
                        <a:latin typeface="Gill Sans MT" panose="020B0502020104020203" pitchFamily="34"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p>
                      <a:pPr algn="ctr"/>
                      <a:r>
                        <a:rPr lang="en-GB" sz="1600" b="1" i="0" dirty="0">
                          <a:latin typeface="Gill Sans MT" panose="020B0502020104020203" pitchFamily="34" charset="0"/>
                        </a:rPr>
                        <a:t>Vocational</a:t>
                      </a:r>
                    </a:p>
                    <a:p>
                      <a:pPr algn="ctr"/>
                      <a:r>
                        <a:rPr lang="en-GB" sz="1600" b="0" i="1" dirty="0">
                          <a:latin typeface="Gill Sans MT" panose="020B0502020104020203" pitchFamily="34" charset="0"/>
                        </a:rPr>
                        <a:t>Individual entry requirements</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79646">
                        <a:lumMod val="40000"/>
                        <a:lumOff val="60000"/>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1600" i="1" dirty="0">
                        <a:latin typeface="Gill Sans MT" panose="020B0502020104020203" pitchFamily="34" charset="0"/>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extLst>
                  <a:ext uri="{0D108BD9-81ED-4DB2-BD59-A6C34878D82A}">
                    <a16:rowId xmlns:a16="http://schemas.microsoft.com/office/drawing/2014/main" val="2903947399"/>
                  </a:ext>
                </a:extLst>
              </a:tr>
            </a:tbl>
          </a:graphicData>
        </a:graphic>
      </p:graphicFrame>
    </p:spTree>
    <p:extLst>
      <p:ext uri="{BB962C8B-B14F-4D97-AF65-F5344CB8AC3E}">
        <p14:creationId xmlns:p14="http://schemas.microsoft.com/office/powerpoint/2010/main" val="1411721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A4323-2369-B5B3-0BC1-0634167281A1}"/>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DEC6B9C4-6C35-867D-6611-5C4FD73EBBDD}"/>
              </a:ext>
            </a:extLst>
          </p:cNvPr>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416811B5-40CE-EDF2-5589-39717662BB20}"/>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F9C69F16-37A5-2B3A-348D-8360B11712EC}"/>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8FCD229A-A845-C4A2-D9D3-2087DFC09C6E}"/>
              </a:ext>
            </a:extLst>
          </p:cNvPr>
          <p:cNvPicPr>
            <a:picLocks noChangeAspect="1"/>
          </p:cNvPicPr>
          <p:nvPr/>
        </p:nvPicPr>
        <p:blipFill>
          <a:blip r:embed="rId5">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631F10E8-BFE0-A8B0-3016-2C3695B60A9B}"/>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C45455C1-642F-9F86-A0EB-67D5E4991417}"/>
              </a:ext>
            </a:extLst>
          </p:cNvPr>
          <p:cNvSpPr>
            <a:spLocks noGrp="1"/>
          </p:cNvSpPr>
          <p:nvPr>
            <p:ph type="title"/>
          </p:nvPr>
        </p:nvSpPr>
        <p:spPr>
          <a:xfrm>
            <a:off x="214587" y="1176429"/>
            <a:ext cx="10515600" cy="1325563"/>
          </a:xfrm>
        </p:spPr>
        <p:txBody>
          <a:bodyPr/>
          <a:lstStyle/>
          <a:p>
            <a:r>
              <a:rPr lang="en-GB" b="1" dirty="0">
                <a:solidFill>
                  <a:schemeClr val="tx1"/>
                </a:solidFill>
              </a:rPr>
              <a:t>What happens after post-16?</a:t>
            </a:r>
            <a:br>
              <a:rPr lang="en-GB" b="1" dirty="0">
                <a:solidFill>
                  <a:schemeClr val="tx1"/>
                </a:solidFill>
              </a:rPr>
            </a:br>
            <a:br>
              <a:rPr lang="en-GB" b="1" dirty="0">
                <a:solidFill>
                  <a:schemeClr val="tx1"/>
                </a:solidFill>
              </a:rPr>
            </a:br>
            <a:r>
              <a:rPr lang="en-GB" b="1" dirty="0">
                <a:solidFill>
                  <a:schemeClr val="tx1"/>
                </a:solidFill>
              </a:rPr>
              <a:t>Remember: </a:t>
            </a:r>
            <a:r>
              <a:rPr lang="en-GB" dirty="0">
                <a:solidFill>
                  <a:schemeClr val="tx1"/>
                </a:solidFill>
              </a:rPr>
              <a:t>One s</a:t>
            </a:r>
            <a:r>
              <a:rPr lang="en-GB" b="1" dirty="0">
                <a:solidFill>
                  <a:schemeClr val="tx1"/>
                </a:solidFill>
              </a:rPr>
              <a:t>tep at a time…</a:t>
            </a:r>
          </a:p>
        </p:txBody>
      </p:sp>
      <p:sp>
        <p:nvSpPr>
          <p:cNvPr id="9" name="TextBox 8">
            <a:extLst>
              <a:ext uri="{FF2B5EF4-FFF2-40B4-BE49-F238E27FC236}">
                <a16:creationId xmlns:a16="http://schemas.microsoft.com/office/drawing/2014/main" id="{0A1270F6-E519-D05E-2D18-78F0F9A87A4E}"/>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graphicFrame>
        <p:nvGraphicFramePr>
          <p:cNvPr id="3" name="Content Placeholder 4">
            <a:extLst>
              <a:ext uri="{FF2B5EF4-FFF2-40B4-BE49-F238E27FC236}">
                <a16:creationId xmlns:a16="http://schemas.microsoft.com/office/drawing/2014/main" id="{3EE76775-26A2-4234-A813-745D40E6E2BB}"/>
              </a:ext>
            </a:extLst>
          </p:cNvPr>
          <p:cNvGraphicFramePr>
            <a:graphicFrameLocks noGrp="1"/>
          </p:cNvGraphicFramePr>
          <p:nvPr>
            <p:ph idx="1"/>
            <p:extLst>
              <p:ext uri="{D42A27DB-BD31-4B8C-83A1-F6EECF244321}">
                <p14:modId xmlns:p14="http://schemas.microsoft.com/office/powerpoint/2010/main" val="3456963636"/>
              </p:ext>
            </p:extLst>
          </p:nvPr>
        </p:nvGraphicFramePr>
        <p:xfrm>
          <a:off x="600261" y="3054281"/>
          <a:ext cx="11238612" cy="2736001"/>
        </p:xfrm>
        <a:graphic>
          <a:graphicData uri="http://schemas.openxmlformats.org/drawingml/2006/table">
            <a:tbl>
              <a:tblPr firstRow="1" firstCol="1" bandRow="1">
                <a:tableStyleId>{B301B821-A1FF-4177-AEE7-76D212191A09}</a:tableStyleId>
              </a:tblPr>
              <a:tblGrid>
                <a:gridCol w="3136603">
                  <a:extLst>
                    <a:ext uri="{9D8B030D-6E8A-4147-A177-3AD203B41FA5}">
                      <a16:colId xmlns:a16="http://schemas.microsoft.com/office/drawing/2014/main" val="20000"/>
                    </a:ext>
                  </a:extLst>
                </a:gridCol>
                <a:gridCol w="925033">
                  <a:extLst>
                    <a:ext uri="{9D8B030D-6E8A-4147-A177-3AD203B41FA5}">
                      <a16:colId xmlns:a16="http://schemas.microsoft.com/office/drawing/2014/main" val="20001"/>
                    </a:ext>
                  </a:extLst>
                </a:gridCol>
                <a:gridCol w="1557670">
                  <a:extLst>
                    <a:ext uri="{9D8B030D-6E8A-4147-A177-3AD203B41FA5}">
                      <a16:colId xmlns:a16="http://schemas.microsoft.com/office/drawing/2014/main" val="20002"/>
                    </a:ext>
                  </a:extLst>
                </a:gridCol>
                <a:gridCol w="1376916">
                  <a:extLst>
                    <a:ext uri="{9D8B030D-6E8A-4147-A177-3AD203B41FA5}">
                      <a16:colId xmlns:a16="http://schemas.microsoft.com/office/drawing/2014/main" val="20003"/>
                    </a:ext>
                  </a:extLst>
                </a:gridCol>
                <a:gridCol w="723014">
                  <a:extLst>
                    <a:ext uri="{9D8B030D-6E8A-4147-A177-3AD203B41FA5}">
                      <a16:colId xmlns:a16="http://schemas.microsoft.com/office/drawing/2014/main" val="20004"/>
                    </a:ext>
                  </a:extLst>
                </a:gridCol>
                <a:gridCol w="3519376">
                  <a:extLst>
                    <a:ext uri="{9D8B030D-6E8A-4147-A177-3AD203B41FA5}">
                      <a16:colId xmlns:a16="http://schemas.microsoft.com/office/drawing/2014/main" val="20005"/>
                    </a:ext>
                  </a:extLst>
                </a:gridCol>
              </a:tblGrid>
              <a:tr h="458804">
                <a:tc gridSpan="6">
                  <a:txBody>
                    <a:bodyPr/>
                    <a:lstStyle/>
                    <a:p>
                      <a:pPr algn="ctr">
                        <a:spcAft>
                          <a:spcPts val="0"/>
                        </a:spcAft>
                      </a:pPr>
                      <a:r>
                        <a:rPr lang="en-GB" sz="2400" dirty="0">
                          <a:effectLst/>
                          <a:latin typeface="Gill Sans MT" panose="020B0502020104020203" pitchFamily="34" charset="0"/>
                        </a:rPr>
                        <a:t>GCSEs  which can lead to:</a:t>
                      </a:r>
                      <a:endParaRPr lang="en-GB" sz="2800" b="1" dirty="0">
                        <a:effectLst/>
                        <a:latin typeface="Gill Sans MT" panose="020B0502020104020203" pitchFamily="34" charset="0"/>
                      </a:endParaRPr>
                    </a:p>
                  </a:txBody>
                  <a:tcPr marL="51146" marR="51146"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458804">
                <a:tc>
                  <a:txBody>
                    <a:bodyPr/>
                    <a:lstStyle/>
                    <a:p>
                      <a:pPr algn="ctr">
                        <a:spcAft>
                          <a:spcPts val="0"/>
                        </a:spcAft>
                      </a:pPr>
                      <a:r>
                        <a:rPr lang="en-GB" sz="2400" dirty="0">
                          <a:effectLst/>
                          <a:latin typeface="Gill Sans MT" panose="020B0502020104020203" pitchFamily="34" charset="0"/>
                        </a:rPr>
                        <a:t>A Levels</a:t>
                      </a:r>
                      <a:endParaRPr lang="en-GB" sz="2800" b="1" dirty="0">
                        <a:effectLst/>
                        <a:latin typeface="Gill Sans MT" panose="020B0502020104020203" pitchFamily="34" charset="0"/>
                      </a:endParaRPr>
                    </a:p>
                  </a:txBody>
                  <a:tcPr marL="51146" marR="51146" marT="0" marB="0" anchor="ctr"/>
                </a:tc>
                <a:tc gridSpan="2">
                  <a:txBody>
                    <a:bodyPr/>
                    <a:lstStyle/>
                    <a:p>
                      <a:pPr algn="ctr">
                        <a:spcAft>
                          <a:spcPts val="0"/>
                        </a:spcAft>
                      </a:pPr>
                      <a:r>
                        <a:rPr lang="en-GB" sz="2400" b="1" dirty="0">
                          <a:effectLst/>
                          <a:latin typeface="Gill Sans MT" panose="020B0502020104020203" pitchFamily="34" charset="0"/>
                        </a:rPr>
                        <a:t>T Levels</a:t>
                      </a:r>
                      <a:endParaRPr lang="en-GB" sz="2800" b="1" dirty="0">
                        <a:effectLst/>
                        <a:latin typeface="Gill Sans MT" panose="020B0502020104020203" pitchFamily="34" charset="0"/>
                      </a:endParaRPr>
                    </a:p>
                  </a:txBody>
                  <a:tcPr marL="51146" marR="51146" marT="0" marB="0" anchor="ctr"/>
                </a:tc>
                <a:tc hMerge="1">
                  <a:txBody>
                    <a:bodyPr/>
                    <a:lstStyle/>
                    <a:p>
                      <a:endParaRPr lang="en-GB"/>
                    </a:p>
                  </a:txBody>
                  <a:tcPr/>
                </a:tc>
                <a:tc gridSpan="2">
                  <a:txBody>
                    <a:bodyPr/>
                    <a:lstStyle/>
                    <a:p>
                      <a:pPr algn="ctr">
                        <a:spcAft>
                          <a:spcPts val="0"/>
                        </a:spcAft>
                      </a:pPr>
                      <a:r>
                        <a:rPr lang="en-GB" sz="2400" b="1" dirty="0">
                          <a:effectLst/>
                          <a:latin typeface="Gill Sans MT" panose="020B0502020104020203" pitchFamily="34" charset="0"/>
                        </a:rPr>
                        <a:t>Vocational</a:t>
                      </a:r>
                      <a:endParaRPr lang="en-GB" sz="2800" b="1" dirty="0">
                        <a:effectLst/>
                        <a:latin typeface="Gill Sans MT" panose="020B0502020104020203" pitchFamily="34" charset="0"/>
                      </a:endParaRPr>
                    </a:p>
                  </a:txBody>
                  <a:tcPr marL="51146" marR="51146" marT="0" marB="0" anchor="ctr"/>
                </a:tc>
                <a:tc hMerge="1">
                  <a:txBody>
                    <a:bodyPr/>
                    <a:lstStyle/>
                    <a:p>
                      <a:endParaRPr lang="en-GB"/>
                    </a:p>
                  </a:txBody>
                  <a:tcPr/>
                </a:tc>
                <a:tc>
                  <a:txBody>
                    <a:bodyPr/>
                    <a:lstStyle/>
                    <a:p>
                      <a:pPr algn="ctr">
                        <a:spcAft>
                          <a:spcPts val="0"/>
                        </a:spcAft>
                      </a:pPr>
                      <a:r>
                        <a:rPr lang="en-GB" sz="2400" b="1" dirty="0">
                          <a:effectLst/>
                          <a:latin typeface="Gill Sans MT" panose="020B0502020104020203" pitchFamily="34" charset="0"/>
                        </a:rPr>
                        <a:t>Apprenticeship</a:t>
                      </a:r>
                      <a:endParaRPr lang="en-GB" sz="2800" b="1" dirty="0">
                        <a:effectLst/>
                        <a:latin typeface="Gill Sans MT" panose="020B0502020104020203" pitchFamily="34" charset="0"/>
                      </a:endParaRPr>
                    </a:p>
                  </a:txBody>
                  <a:tcPr marL="51146" marR="51146" marT="0" marB="0" anchor="ctr"/>
                </a:tc>
                <a:extLst>
                  <a:ext uri="{0D108BD9-81ED-4DB2-BD59-A6C34878D82A}">
                    <a16:rowId xmlns:a16="http://schemas.microsoft.com/office/drawing/2014/main" val="10001"/>
                  </a:ext>
                </a:extLst>
              </a:tr>
              <a:tr h="535268">
                <a:tc gridSpan="6">
                  <a:txBody>
                    <a:bodyPr/>
                    <a:lstStyle/>
                    <a:p>
                      <a:pPr algn="ctr">
                        <a:spcAft>
                          <a:spcPts val="0"/>
                        </a:spcAft>
                      </a:pPr>
                      <a:r>
                        <a:rPr lang="en-GB" sz="2800" dirty="0">
                          <a:effectLst/>
                          <a:latin typeface="Gill Sans MT" panose="020B0502020104020203" pitchFamily="34" charset="0"/>
                        </a:rPr>
                        <a:t>Which could all lead to:</a:t>
                      </a:r>
                      <a:endParaRPr lang="en-GB" sz="3200" b="1" dirty="0">
                        <a:effectLst/>
                        <a:latin typeface="Gill Sans MT" panose="020B0502020104020203" pitchFamily="34" charset="0"/>
                      </a:endParaRPr>
                    </a:p>
                  </a:txBody>
                  <a:tcPr marL="51146" marR="51146"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3"/>
                  </a:ext>
                </a:extLst>
              </a:tr>
              <a:tr h="1283125">
                <a:tc gridSpan="2">
                  <a:txBody>
                    <a:bodyPr/>
                    <a:lstStyle/>
                    <a:p>
                      <a:pPr algn="ctr">
                        <a:spcAft>
                          <a:spcPts val="0"/>
                        </a:spcAft>
                      </a:pPr>
                      <a:r>
                        <a:rPr lang="en-GB" sz="2800" dirty="0">
                          <a:effectLst/>
                          <a:latin typeface="Gill Sans MT" panose="020B0502020104020203" pitchFamily="34" charset="0"/>
                        </a:rPr>
                        <a:t>University</a:t>
                      </a:r>
                      <a:endParaRPr lang="en-GB" sz="3200" dirty="0">
                        <a:effectLst/>
                        <a:latin typeface="Gill Sans MT" panose="020B0502020104020203" pitchFamily="34" charset="0"/>
                      </a:endParaRPr>
                    </a:p>
                    <a:p>
                      <a:pPr algn="ctr">
                        <a:spcAft>
                          <a:spcPts val="0"/>
                        </a:spcAft>
                      </a:pPr>
                      <a:r>
                        <a:rPr lang="en-GB" sz="2800" b="0" dirty="0">
                          <a:effectLst/>
                          <a:latin typeface="Gill Sans MT" panose="020B0502020104020203" pitchFamily="34" charset="0"/>
                        </a:rPr>
                        <a:t>Degree</a:t>
                      </a:r>
                      <a:endParaRPr lang="en-GB" sz="3200" b="0" i="1" dirty="0">
                        <a:effectLst/>
                        <a:latin typeface="Gill Sans MT" panose="020B0502020104020203" pitchFamily="34" charset="0"/>
                      </a:endParaRPr>
                    </a:p>
                  </a:txBody>
                  <a:tcPr marL="51146" marR="51146" marT="0" marB="0" anchor="ctr"/>
                </a:tc>
                <a:tc hMerge="1">
                  <a:txBody>
                    <a:bodyPr/>
                    <a:lstStyle/>
                    <a:p>
                      <a:endParaRPr lang="en-GB"/>
                    </a:p>
                  </a:txBody>
                  <a:tcPr/>
                </a:tc>
                <a:tc gridSpan="2">
                  <a:txBody>
                    <a:bodyPr/>
                    <a:lstStyle/>
                    <a:p>
                      <a:pPr algn="ctr">
                        <a:spcAft>
                          <a:spcPts val="0"/>
                        </a:spcAft>
                      </a:pPr>
                      <a:r>
                        <a:rPr lang="en-GB" sz="2800" b="1" dirty="0">
                          <a:effectLst/>
                          <a:latin typeface="Gill Sans MT" panose="020B0502020104020203" pitchFamily="34" charset="0"/>
                        </a:rPr>
                        <a:t>Apprenticeship</a:t>
                      </a:r>
                      <a:endParaRPr lang="en-GB" sz="3200" b="1" dirty="0">
                        <a:effectLst/>
                        <a:latin typeface="Gill Sans MT" panose="020B0502020104020203" pitchFamily="34" charset="0"/>
                      </a:endParaRPr>
                    </a:p>
                    <a:p>
                      <a:pPr algn="ctr">
                        <a:spcAft>
                          <a:spcPts val="0"/>
                        </a:spcAft>
                      </a:pPr>
                      <a:r>
                        <a:rPr lang="en-GB" sz="2800" dirty="0">
                          <a:effectLst/>
                          <a:latin typeface="Gill Sans MT" panose="020B0502020104020203" pitchFamily="34" charset="0"/>
                        </a:rPr>
                        <a:t>Higher or Degree</a:t>
                      </a:r>
                      <a:endParaRPr lang="en-GB" sz="3200" b="1" i="1" dirty="0">
                        <a:effectLst/>
                        <a:latin typeface="Gill Sans MT" panose="020B0502020104020203" pitchFamily="34" charset="0"/>
                      </a:endParaRPr>
                    </a:p>
                  </a:txBody>
                  <a:tcPr marL="51146" marR="51146" marT="0" marB="0" anchor="ctr"/>
                </a:tc>
                <a:tc hMerge="1">
                  <a:txBody>
                    <a:bodyPr/>
                    <a:lstStyle/>
                    <a:p>
                      <a:endParaRPr lang="en-GB"/>
                    </a:p>
                  </a:txBody>
                  <a:tcPr/>
                </a:tc>
                <a:tc gridSpan="2">
                  <a:txBody>
                    <a:bodyPr/>
                    <a:lstStyle/>
                    <a:p>
                      <a:pPr algn="ctr">
                        <a:spcAft>
                          <a:spcPts val="0"/>
                        </a:spcAft>
                      </a:pPr>
                      <a:r>
                        <a:rPr lang="en-GB" sz="2800" b="1" dirty="0">
                          <a:effectLst/>
                          <a:latin typeface="Gill Sans MT" panose="020B0502020104020203" pitchFamily="34" charset="0"/>
                        </a:rPr>
                        <a:t>Employment</a:t>
                      </a:r>
                      <a:endParaRPr lang="en-GB" sz="3200" b="1" dirty="0">
                        <a:effectLst/>
                        <a:latin typeface="Gill Sans MT" panose="020B0502020104020203" pitchFamily="34" charset="0"/>
                      </a:endParaRPr>
                    </a:p>
                  </a:txBody>
                  <a:tcPr marL="51146" marR="51146" marT="0" marB="0" anchor="ctr"/>
                </a:tc>
                <a:tc hMerge="1">
                  <a:txBody>
                    <a:bodyPr/>
                    <a:lstStyle/>
                    <a:p>
                      <a:endParaRPr lang="en-GB"/>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80019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EDF89-CC43-E0B8-0C69-A5189F3F0F1A}"/>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98711264-B2DA-9D31-6892-A45CD56B0545}"/>
              </a:ext>
            </a:extLst>
          </p:cNvPr>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E4DD5C1D-6904-1627-1A5E-B8ED0888757D}"/>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B8C96D42-03F4-F5A9-DE7B-404B0D7EB963}"/>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03F12A6B-7D99-2BDC-FD7B-56D0083BDC7D}"/>
              </a:ext>
            </a:extLst>
          </p:cNvPr>
          <p:cNvPicPr>
            <a:picLocks noChangeAspect="1"/>
          </p:cNvPicPr>
          <p:nvPr/>
        </p:nvPicPr>
        <p:blipFill>
          <a:blip r:embed="rId5">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D7AFBD83-33E0-C44F-4E09-0D411ECF3E0D}"/>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FFD23BEE-302D-3A3C-AE16-8A63B5425804}"/>
              </a:ext>
            </a:extLst>
          </p:cNvPr>
          <p:cNvSpPr>
            <a:spLocks noGrp="1"/>
          </p:cNvSpPr>
          <p:nvPr>
            <p:ph type="title"/>
          </p:nvPr>
        </p:nvSpPr>
        <p:spPr>
          <a:xfrm>
            <a:off x="838200" y="1034198"/>
            <a:ext cx="10515600" cy="1325563"/>
          </a:xfrm>
        </p:spPr>
        <p:txBody>
          <a:bodyPr/>
          <a:lstStyle/>
          <a:p>
            <a:r>
              <a:rPr lang="en-GB" b="1" dirty="0">
                <a:solidFill>
                  <a:schemeClr val="tx1"/>
                </a:solidFill>
              </a:rPr>
              <a:t>Don’t panic</a:t>
            </a:r>
          </a:p>
        </p:txBody>
      </p:sp>
      <p:sp>
        <p:nvSpPr>
          <p:cNvPr id="4" name="Content Placeholder 3">
            <a:extLst>
              <a:ext uri="{FF2B5EF4-FFF2-40B4-BE49-F238E27FC236}">
                <a16:creationId xmlns:a16="http://schemas.microsoft.com/office/drawing/2014/main" id="{A526AF8F-AA7A-3CFE-C2F9-2DDF6C8958B7}"/>
              </a:ext>
            </a:extLst>
          </p:cNvPr>
          <p:cNvSpPr>
            <a:spLocks noGrp="1"/>
          </p:cNvSpPr>
          <p:nvPr>
            <p:ph idx="1"/>
          </p:nvPr>
        </p:nvSpPr>
        <p:spPr>
          <a:xfrm>
            <a:off x="838200" y="2359761"/>
            <a:ext cx="10515600" cy="3817201"/>
          </a:xfrm>
        </p:spPr>
        <p:txBody>
          <a:bodyPr>
            <a:normAutofit/>
          </a:bodyPr>
          <a:lstStyle/>
          <a:p>
            <a:pPr marL="0" indent="0">
              <a:buNone/>
            </a:pPr>
            <a:r>
              <a:rPr lang="en-GB" dirty="0">
                <a:latin typeface="Gill Sans MT" panose="020B0502020104020203" pitchFamily="34" charset="0"/>
              </a:rPr>
              <a:t>You are not making any final decisions today.</a:t>
            </a:r>
          </a:p>
          <a:p>
            <a:pPr marL="0" indent="0">
              <a:buNone/>
            </a:pPr>
            <a:endParaRPr lang="en-GB" dirty="0">
              <a:latin typeface="Gill Sans MT" panose="020B0502020104020203" pitchFamily="34" charset="0"/>
            </a:endParaRPr>
          </a:p>
          <a:p>
            <a:pPr marL="0" indent="0">
              <a:buNone/>
            </a:pPr>
            <a:r>
              <a:rPr lang="en-GB" dirty="0">
                <a:latin typeface="Gill Sans MT" panose="020B0502020104020203" pitchFamily="34" charset="0"/>
              </a:rPr>
              <a:t>You will be supported to make your GCSE Options choices over this term.</a:t>
            </a:r>
          </a:p>
        </p:txBody>
      </p:sp>
      <p:sp>
        <p:nvSpPr>
          <p:cNvPr id="9" name="TextBox 8">
            <a:extLst>
              <a:ext uri="{FF2B5EF4-FFF2-40B4-BE49-F238E27FC236}">
                <a16:creationId xmlns:a16="http://schemas.microsoft.com/office/drawing/2014/main" id="{4BDF325E-09EA-B831-7B39-940D8383285D}"/>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3998319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0CABA-A7AC-6385-1D74-B84C533C1F22}"/>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12FFDBB1-79C1-C613-CB71-7BF687006D91}"/>
              </a:ext>
            </a:extLst>
          </p:cNvPr>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861331" y="6342571"/>
            <a:ext cx="1829060" cy="383244"/>
          </a:xfrm>
          <a:prstGeom prst="rect">
            <a:avLst/>
          </a:prstGeom>
        </p:spPr>
      </p:pic>
      <p:pic>
        <p:nvPicPr>
          <p:cNvPr id="15" name="Picture 14">
            <a:extLst>
              <a:ext uri="{FF2B5EF4-FFF2-40B4-BE49-F238E27FC236}">
                <a16:creationId xmlns:a16="http://schemas.microsoft.com/office/drawing/2014/main" id="{CFBCBD65-9A47-7B48-2B5E-E339BCE08A98}"/>
              </a:ext>
            </a:extLst>
          </p:cNvPr>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3753464" y="6413136"/>
            <a:ext cx="1608975" cy="351439"/>
          </a:xfrm>
          <a:prstGeom prst="rect">
            <a:avLst/>
          </a:prstGeom>
        </p:spPr>
      </p:pic>
      <p:pic>
        <p:nvPicPr>
          <p:cNvPr id="16" name="Picture 15">
            <a:extLst>
              <a:ext uri="{FF2B5EF4-FFF2-40B4-BE49-F238E27FC236}">
                <a16:creationId xmlns:a16="http://schemas.microsoft.com/office/drawing/2014/main" id="{9B2FA4B5-EBA4-D253-FDC9-575E71B2469C}"/>
              </a:ext>
            </a:extLst>
          </p:cNvPr>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472387" y="6273500"/>
            <a:ext cx="1247225" cy="471037"/>
          </a:xfrm>
          <a:prstGeom prst="rect">
            <a:avLst/>
          </a:prstGeom>
        </p:spPr>
      </p:pic>
      <p:pic>
        <p:nvPicPr>
          <p:cNvPr id="17" name="Picture 16">
            <a:extLst>
              <a:ext uri="{FF2B5EF4-FFF2-40B4-BE49-F238E27FC236}">
                <a16:creationId xmlns:a16="http://schemas.microsoft.com/office/drawing/2014/main" id="{01B27E99-FD94-031A-C5E4-F917CA709847}"/>
              </a:ext>
            </a:extLst>
          </p:cNvPr>
          <p:cNvPicPr>
            <a:picLocks noChangeAspect="1"/>
          </p:cNvPicPr>
          <p:nvPr/>
        </p:nvPicPr>
        <p:blipFill>
          <a:blip r:embed="rId5">
            <a:duotone>
              <a:schemeClr val="bg2">
                <a:shade val="45000"/>
                <a:satMod val="135000"/>
              </a:schemeClr>
              <a:prstClr val="white"/>
            </a:duotone>
          </a:blip>
          <a:stretch>
            <a:fillRect/>
          </a:stretch>
        </p:blipFill>
        <p:spPr>
          <a:xfrm>
            <a:off x="6846015" y="6414153"/>
            <a:ext cx="1333481" cy="330384"/>
          </a:xfrm>
          <a:prstGeom prst="rect">
            <a:avLst/>
          </a:prstGeom>
        </p:spPr>
      </p:pic>
      <p:pic>
        <p:nvPicPr>
          <p:cNvPr id="22" name="Picture 21">
            <a:extLst>
              <a:ext uri="{FF2B5EF4-FFF2-40B4-BE49-F238E27FC236}">
                <a16:creationId xmlns:a16="http://schemas.microsoft.com/office/drawing/2014/main" id="{39A71434-B62E-2234-BA79-05BFF9494821}"/>
              </a:ext>
            </a:extLst>
          </p:cNvPr>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5545" y="6395296"/>
            <a:ext cx="1637730" cy="387121"/>
          </a:xfrm>
          <a:prstGeom prst="rect">
            <a:avLst/>
          </a:prstGeom>
        </p:spPr>
      </p:pic>
      <p:sp>
        <p:nvSpPr>
          <p:cNvPr id="2" name="Title 1">
            <a:extLst>
              <a:ext uri="{FF2B5EF4-FFF2-40B4-BE49-F238E27FC236}">
                <a16:creationId xmlns:a16="http://schemas.microsoft.com/office/drawing/2014/main" id="{E65CA62E-78CB-4AA5-ED6E-C0BDE91595DB}"/>
              </a:ext>
            </a:extLst>
          </p:cNvPr>
          <p:cNvSpPr>
            <a:spLocks noGrp="1"/>
          </p:cNvSpPr>
          <p:nvPr>
            <p:ph type="title"/>
          </p:nvPr>
        </p:nvSpPr>
        <p:spPr>
          <a:xfrm>
            <a:off x="914410" y="1034198"/>
            <a:ext cx="10515600" cy="1325563"/>
          </a:xfrm>
        </p:spPr>
        <p:txBody>
          <a:bodyPr/>
          <a:lstStyle/>
          <a:p>
            <a:r>
              <a:rPr lang="en-GB" b="1" dirty="0">
                <a:solidFill>
                  <a:schemeClr val="tx1"/>
                </a:solidFill>
              </a:rPr>
              <a:t>Where can you find more information?</a:t>
            </a:r>
          </a:p>
        </p:txBody>
      </p:sp>
      <p:sp>
        <p:nvSpPr>
          <p:cNvPr id="4" name="Content Placeholder 3">
            <a:extLst>
              <a:ext uri="{FF2B5EF4-FFF2-40B4-BE49-F238E27FC236}">
                <a16:creationId xmlns:a16="http://schemas.microsoft.com/office/drawing/2014/main" id="{F5E40C25-FAE7-CF76-8ECC-6026F03F58A5}"/>
              </a:ext>
            </a:extLst>
          </p:cNvPr>
          <p:cNvSpPr>
            <a:spLocks noGrp="1"/>
          </p:cNvSpPr>
          <p:nvPr>
            <p:ph idx="1"/>
          </p:nvPr>
        </p:nvSpPr>
        <p:spPr>
          <a:xfrm>
            <a:off x="838200" y="2359761"/>
            <a:ext cx="10515600" cy="3817201"/>
          </a:xfrm>
        </p:spPr>
        <p:txBody>
          <a:bodyPr>
            <a:normAutofit fontScale="77500" lnSpcReduction="20000"/>
          </a:bodyPr>
          <a:lstStyle/>
          <a:p>
            <a:r>
              <a:rPr lang="en-GB" dirty="0">
                <a:latin typeface="Gill Sans MT" panose="020B0502020104020203" pitchFamily="34" charset="0"/>
              </a:rPr>
              <a:t>Speak to Mrs Ackroyd, Careers Leader – the Careers Office is in the atrium or email </a:t>
            </a:r>
            <a:r>
              <a:rPr lang="en-GB" dirty="0">
                <a:latin typeface="Gill Sans MT" panose="020B0502020104020203" pitchFamily="34" charset="0"/>
                <a:hlinkClick r:id="rId7"/>
              </a:rPr>
              <a:t>fackroyd@shuttleworth.lancs.sch.uk</a:t>
            </a:r>
            <a:r>
              <a:rPr lang="en-GB" dirty="0">
                <a:latin typeface="Gill Sans MT" panose="020B0502020104020203" pitchFamily="34" charset="0"/>
              </a:rPr>
              <a:t> </a:t>
            </a:r>
          </a:p>
          <a:p>
            <a:pPr lvl="1"/>
            <a:r>
              <a:rPr lang="en-GB" dirty="0">
                <a:latin typeface="Gill Sans MT" panose="020B0502020104020203" pitchFamily="34" charset="0"/>
              </a:rPr>
              <a:t>No question is too small</a:t>
            </a:r>
          </a:p>
          <a:p>
            <a:pPr lvl="1"/>
            <a:r>
              <a:rPr lang="en-GB" dirty="0">
                <a:latin typeface="Gill Sans MT" panose="020B0502020104020203" pitchFamily="34" charset="0"/>
              </a:rPr>
              <a:t>You are not expected to know everything</a:t>
            </a:r>
          </a:p>
          <a:p>
            <a:endParaRPr lang="en-GB" dirty="0">
              <a:latin typeface="Gill Sans MT" panose="020B0502020104020203" pitchFamily="34" charset="0"/>
            </a:endParaRPr>
          </a:p>
          <a:p>
            <a:r>
              <a:rPr lang="en-GB" dirty="0">
                <a:latin typeface="Gill Sans MT" panose="020B0502020104020203" pitchFamily="34" charset="0"/>
              </a:rPr>
              <a:t>Teachers!</a:t>
            </a:r>
          </a:p>
          <a:p>
            <a:r>
              <a:rPr lang="en-GB" dirty="0">
                <a:latin typeface="Gill Sans MT" panose="020B0502020104020203" pitchFamily="34" charset="0"/>
              </a:rPr>
              <a:t>Use the Careers section in the library</a:t>
            </a:r>
          </a:p>
          <a:p>
            <a:r>
              <a:rPr lang="en-GB" dirty="0">
                <a:latin typeface="Gill Sans MT" panose="020B0502020104020203" pitchFamily="34" charset="0"/>
              </a:rPr>
              <a:t>Use sixth form, college and apprenticeship provider websites and social media channels. Visit them in person</a:t>
            </a:r>
          </a:p>
          <a:p>
            <a:r>
              <a:rPr lang="en-GB" dirty="0">
                <a:latin typeface="Gill Sans MT" panose="020B0502020104020203" pitchFamily="34" charset="0"/>
              </a:rPr>
              <a:t>BBC Bitesize Careers</a:t>
            </a:r>
          </a:p>
          <a:p>
            <a:r>
              <a:rPr lang="en-GB" dirty="0">
                <a:latin typeface="Gill Sans MT" panose="020B0502020104020203" pitchFamily="34" charset="0"/>
              </a:rPr>
              <a:t>Lots of information and links are available on our website: </a:t>
            </a:r>
            <a:r>
              <a:rPr lang="en-GB" dirty="0">
                <a:latin typeface="Gill Sans MT" panose="020B0502020104020203" pitchFamily="34" charset="0"/>
                <a:hlinkClick r:id="rId8"/>
              </a:rPr>
              <a:t>www.shuttleworthcollege.org/curriculum/careers</a:t>
            </a:r>
            <a:r>
              <a:rPr lang="en-GB" dirty="0">
                <a:latin typeface="Gill Sans MT" panose="020B0502020104020203" pitchFamily="34" charset="0"/>
              </a:rPr>
              <a:t> </a:t>
            </a:r>
          </a:p>
          <a:p>
            <a:endParaRPr lang="en-GB" dirty="0">
              <a:latin typeface="Gill Sans MT" panose="020B0502020104020203" pitchFamily="34" charset="0"/>
            </a:endParaRPr>
          </a:p>
        </p:txBody>
      </p:sp>
      <p:sp>
        <p:nvSpPr>
          <p:cNvPr id="9" name="TextBox 8">
            <a:extLst>
              <a:ext uri="{FF2B5EF4-FFF2-40B4-BE49-F238E27FC236}">
                <a16:creationId xmlns:a16="http://schemas.microsoft.com/office/drawing/2014/main" id="{E30A903C-F0B0-D631-D7D3-E931AFE2801A}"/>
              </a:ext>
            </a:extLst>
          </p:cNvPr>
          <p:cNvSpPr txBox="1"/>
          <p:nvPr/>
        </p:nvSpPr>
        <p:spPr>
          <a:xfrm>
            <a:off x="9525000" y="6248400"/>
            <a:ext cx="2438400" cy="4572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266112139"/>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Quebec">
      <a:majorFont>
        <a:latin typeface="Quebec Serial Heavy"/>
        <a:ea typeface=""/>
        <a:cs typeface=""/>
      </a:majorFont>
      <a:minorFont>
        <a:latin typeface="Quebec Serial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180</TotalTime>
  <Words>2325</Words>
  <Application>Microsoft Office PowerPoint</Application>
  <PresentationFormat>Widescreen</PresentationFormat>
  <Paragraphs>361</Paragraphs>
  <Slides>24</Slides>
  <Notes>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24</vt:i4>
      </vt:variant>
    </vt:vector>
  </HeadingPairs>
  <TitlesOfParts>
    <vt:vector size="36" baseType="lpstr">
      <vt:lpstr>Aptos</vt:lpstr>
      <vt:lpstr>Arial</vt:lpstr>
      <vt:lpstr>Calibri</vt:lpstr>
      <vt:lpstr>Calibri Light</vt:lpstr>
      <vt:lpstr>Century Gothic</vt:lpstr>
      <vt:lpstr>Gill Sans MT</vt:lpstr>
      <vt:lpstr>Montserrat</vt:lpstr>
      <vt:lpstr>Montserrat Medium</vt:lpstr>
      <vt:lpstr>Montserrat SemiBold</vt:lpstr>
      <vt:lpstr>NTFPrintfk</vt:lpstr>
      <vt:lpstr>Quebec Serial Medium</vt:lpstr>
      <vt:lpstr>3_Office Theme</vt:lpstr>
      <vt:lpstr>PowerPoint Presentation</vt:lpstr>
      <vt:lpstr>PowerPoint Presentation</vt:lpstr>
      <vt:lpstr>PowerPoint Presentation</vt:lpstr>
      <vt:lpstr>Year 9: Choosing GCSE options recap!</vt:lpstr>
      <vt:lpstr>GCSEs</vt:lpstr>
      <vt:lpstr>What happens after Year 11 at Shuttleworth?</vt:lpstr>
      <vt:lpstr>What happens after Year 11 at Shuttleworth?</vt:lpstr>
      <vt:lpstr>What are post-16 options?</vt:lpstr>
      <vt:lpstr>PowerPoint Presentation</vt:lpstr>
      <vt:lpstr>A Levels (2 years)</vt:lpstr>
      <vt:lpstr>A Levels</vt:lpstr>
      <vt:lpstr>T Levels (2 years)</vt:lpstr>
      <vt:lpstr>T Levels</vt:lpstr>
      <vt:lpstr>Vocational</vt:lpstr>
      <vt:lpstr>Vocational</vt:lpstr>
      <vt:lpstr>Apprenticeship</vt:lpstr>
      <vt:lpstr>Apprenticeship</vt:lpstr>
      <vt:lpstr>A summary of post-16 options</vt:lpstr>
      <vt:lpstr>PowerPoint Presentation</vt:lpstr>
      <vt:lpstr>PowerPoint Presentation</vt:lpstr>
      <vt:lpstr>Levels explained…</vt:lpstr>
      <vt:lpstr>What happens after post-16?  Remember: One step at a time…</vt:lpstr>
      <vt:lpstr>Don’t panic</vt:lpstr>
      <vt:lpstr>Where can you find more information?</vt:lpstr>
    </vt:vector>
  </TitlesOfParts>
  <Company>Shuttleworth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Mrs R Brew</dc:creator>
  <cp:lastModifiedBy>Mrs R Brew</cp:lastModifiedBy>
  <cp:revision>1</cp:revision>
  <dcterms:created xsi:type="dcterms:W3CDTF">2026-01-13T13:55:56Z</dcterms:created>
  <dcterms:modified xsi:type="dcterms:W3CDTF">2026-06-30T12:20:50Z</dcterms:modified>
</cp:coreProperties>
</file>