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71" r:id="rId2"/>
    <p:sldId id="269" r:id="rId3"/>
    <p:sldId id="287" r:id="rId4"/>
    <p:sldId id="288" r:id="rId5"/>
    <p:sldId id="270" r:id="rId6"/>
    <p:sldId id="289" r:id="rId7"/>
    <p:sldId id="291" r:id="rId8"/>
    <p:sldId id="292" r:id="rId9"/>
    <p:sldId id="293" r:id="rId10"/>
    <p:sldId id="294" r:id="rId11"/>
    <p:sldId id="28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2E1E42-B3BC-4F82-9714-3A557E658B42}" v="1" dt="2025-11-07T13:17:53.2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3725" autoAdjust="0"/>
  </p:normalViewPr>
  <p:slideViewPr>
    <p:cSldViewPr snapToGrid="0">
      <p:cViewPr varScale="1">
        <p:scale>
          <a:sx n="61" d="100"/>
          <a:sy n="61" d="100"/>
        </p:scale>
        <p:origin x="1522"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s R Brew" userId="d1e7c88c-b4f7-427a-98e9-2f389e3f00c3" providerId="ADAL" clId="{5B3FCFA3-1761-4E4F-BCFD-0EAB845758A1}"/>
    <pc:docChg chg="custSel addSld delSld modSld sldOrd">
      <pc:chgData name="Mrs R Brew" userId="d1e7c88c-b4f7-427a-98e9-2f389e3f00c3" providerId="ADAL" clId="{5B3FCFA3-1761-4E4F-BCFD-0EAB845758A1}" dt="2025-11-07T13:17:58.153" v="80" actId="1076"/>
      <pc:docMkLst>
        <pc:docMk/>
      </pc:docMkLst>
      <pc:sldChg chg="mod ord modClrScheme chgLayout">
        <pc:chgData name="Mrs R Brew" userId="d1e7c88c-b4f7-427a-98e9-2f389e3f00c3" providerId="ADAL" clId="{5B3FCFA3-1761-4E4F-BCFD-0EAB845758A1}" dt="2025-10-22T07:58:45.021" v="5" actId="700"/>
        <pc:sldMkLst>
          <pc:docMk/>
          <pc:sldMk cId="4222150784" sldId="270"/>
        </pc:sldMkLst>
      </pc:sldChg>
      <pc:sldChg chg="addSp modSp new mod">
        <pc:chgData name="Mrs R Brew" userId="d1e7c88c-b4f7-427a-98e9-2f389e3f00c3" providerId="ADAL" clId="{5B3FCFA3-1761-4E4F-BCFD-0EAB845758A1}" dt="2025-10-22T09:08:41.298" v="69" actId="403"/>
        <pc:sldMkLst>
          <pc:docMk/>
          <pc:sldMk cId="4226916358" sldId="271"/>
        </pc:sldMkLst>
        <pc:spChg chg="add mod">
          <ac:chgData name="Mrs R Brew" userId="d1e7c88c-b4f7-427a-98e9-2f389e3f00c3" providerId="ADAL" clId="{5B3FCFA3-1761-4E4F-BCFD-0EAB845758A1}" dt="2025-10-22T09:08:41.298" v="69" actId="403"/>
          <ac:spMkLst>
            <pc:docMk/>
            <pc:sldMk cId="4226916358" sldId="271"/>
            <ac:spMk id="2" creationId="{6CB962B5-6EE8-2BE1-0C5C-A86244AC3B83}"/>
          </ac:spMkLst>
        </pc:spChg>
      </pc:sldChg>
      <pc:sldChg chg="modSp add del mod">
        <pc:chgData name="Mrs R Brew" userId="d1e7c88c-b4f7-427a-98e9-2f389e3f00c3" providerId="ADAL" clId="{5B3FCFA3-1761-4E4F-BCFD-0EAB845758A1}" dt="2025-10-22T09:05:12.268" v="20" actId="1076"/>
        <pc:sldMkLst>
          <pc:docMk/>
          <pc:sldMk cId="0" sldId="280"/>
        </pc:sldMkLst>
        <pc:spChg chg="mod">
          <ac:chgData name="Mrs R Brew" userId="d1e7c88c-b4f7-427a-98e9-2f389e3f00c3" providerId="ADAL" clId="{5B3FCFA3-1761-4E4F-BCFD-0EAB845758A1}" dt="2025-10-22T09:05:12.268" v="20" actId="1076"/>
          <ac:spMkLst>
            <pc:docMk/>
            <pc:sldMk cId="0" sldId="280"/>
            <ac:spMk id="30725" creationId="{70445445-3CB8-8F20-4653-EE517BF8F798}"/>
          </ac:spMkLst>
        </pc:spChg>
      </pc:sldChg>
      <pc:sldChg chg="modSp add mod ord modShow">
        <pc:chgData name="Mrs R Brew" userId="d1e7c88c-b4f7-427a-98e9-2f389e3f00c3" providerId="ADAL" clId="{5B3FCFA3-1761-4E4F-BCFD-0EAB845758A1}" dt="2025-11-07T11:59:21.549" v="73"/>
        <pc:sldMkLst>
          <pc:docMk/>
          <pc:sldMk cId="3041936075" sldId="287"/>
        </pc:sldMkLst>
        <pc:spChg chg="mod">
          <ac:chgData name="Mrs R Brew" userId="d1e7c88c-b4f7-427a-98e9-2f389e3f00c3" providerId="ADAL" clId="{5B3FCFA3-1761-4E4F-BCFD-0EAB845758A1}" dt="2025-10-22T09:08:34.666" v="66" actId="20577"/>
          <ac:spMkLst>
            <pc:docMk/>
            <pc:sldMk cId="3041936075" sldId="287"/>
            <ac:spMk id="4" creationId="{52060647-C439-9368-50F2-F1E7692A95C1}"/>
          </ac:spMkLst>
        </pc:spChg>
      </pc:sldChg>
      <pc:sldChg chg="add">
        <pc:chgData name="Mrs R Brew" userId="d1e7c88c-b4f7-427a-98e9-2f389e3f00c3" providerId="ADAL" clId="{5B3FCFA3-1761-4E4F-BCFD-0EAB845758A1}" dt="2025-10-22T07:58:54.803" v="6"/>
        <pc:sldMkLst>
          <pc:docMk/>
          <pc:sldMk cId="4256472011" sldId="288"/>
        </pc:sldMkLst>
      </pc:sldChg>
      <pc:sldChg chg="modSp add del mod">
        <pc:chgData name="Mrs R Brew" userId="d1e7c88c-b4f7-427a-98e9-2f389e3f00c3" providerId="ADAL" clId="{5B3FCFA3-1761-4E4F-BCFD-0EAB845758A1}" dt="2025-10-22T09:08:06.599" v="61" actId="20577"/>
        <pc:sldMkLst>
          <pc:docMk/>
          <pc:sldMk cId="2353668844" sldId="289"/>
        </pc:sldMkLst>
        <pc:spChg chg="mod">
          <ac:chgData name="Mrs R Brew" userId="d1e7c88c-b4f7-427a-98e9-2f389e3f00c3" providerId="ADAL" clId="{5B3FCFA3-1761-4E4F-BCFD-0EAB845758A1}" dt="2025-10-22T08:01:29.717" v="14" actId="1076"/>
          <ac:spMkLst>
            <pc:docMk/>
            <pc:sldMk cId="2353668844" sldId="289"/>
            <ac:spMk id="2" creationId="{37CCD2F6-E458-79C6-AFF6-A0899FCDC6FA}"/>
          </ac:spMkLst>
        </pc:spChg>
        <pc:spChg chg="mod">
          <ac:chgData name="Mrs R Brew" userId="d1e7c88c-b4f7-427a-98e9-2f389e3f00c3" providerId="ADAL" clId="{5B3FCFA3-1761-4E4F-BCFD-0EAB845758A1}" dt="2025-10-22T09:07:12.536" v="49" actId="1076"/>
          <ac:spMkLst>
            <pc:docMk/>
            <pc:sldMk cId="2353668844" sldId="289"/>
            <ac:spMk id="3" creationId="{C8C50C8F-571F-6C98-BEDE-FE0A78972BC0}"/>
          </ac:spMkLst>
        </pc:spChg>
        <pc:spChg chg="mod">
          <ac:chgData name="Mrs R Brew" userId="d1e7c88c-b4f7-427a-98e9-2f389e3f00c3" providerId="ADAL" clId="{5B3FCFA3-1761-4E4F-BCFD-0EAB845758A1}" dt="2025-10-22T09:08:06.599" v="61" actId="20577"/>
          <ac:spMkLst>
            <pc:docMk/>
            <pc:sldMk cId="2353668844" sldId="289"/>
            <ac:spMk id="4" creationId="{3A42FFC0-CB82-6EB6-5E22-D384944328C7}"/>
          </ac:spMkLst>
        </pc:spChg>
      </pc:sldChg>
      <pc:sldChg chg="addSp delSp modSp add del mod">
        <pc:chgData name="Mrs R Brew" userId="d1e7c88c-b4f7-427a-98e9-2f389e3f00c3" providerId="ADAL" clId="{5B3FCFA3-1761-4E4F-BCFD-0EAB845758A1}" dt="2025-10-22T09:07:26.110" v="52"/>
        <pc:sldMkLst>
          <pc:docMk/>
          <pc:sldMk cId="718379389" sldId="291"/>
        </pc:sldMkLst>
        <pc:spChg chg="mod">
          <ac:chgData name="Mrs R Brew" userId="d1e7c88c-b4f7-427a-98e9-2f389e3f00c3" providerId="ADAL" clId="{5B3FCFA3-1761-4E4F-BCFD-0EAB845758A1}" dt="2025-10-22T08:01:41.543" v="18" actId="1076"/>
          <ac:spMkLst>
            <pc:docMk/>
            <pc:sldMk cId="718379389" sldId="291"/>
            <ac:spMk id="2" creationId="{37CCD2F6-E458-79C6-AFF6-A0899FCDC6FA}"/>
          </ac:spMkLst>
        </pc:spChg>
        <pc:spChg chg="add mod">
          <ac:chgData name="Mrs R Brew" userId="d1e7c88c-b4f7-427a-98e9-2f389e3f00c3" providerId="ADAL" clId="{5B3FCFA3-1761-4E4F-BCFD-0EAB845758A1}" dt="2025-10-22T09:07:26.110" v="52"/>
          <ac:spMkLst>
            <pc:docMk/>
            <pc:sldMk cId="718379389" sldId="291"/>
            <ac:spMk id="4" creationId="{441C4E71-E5A7-3046-95D2-47A6CDAE39DD}"/>
          </ac:spMkLst>
        </pc:spChg>
      </pc:sldChg>
      <pc:sldChg chg="delSp modSp add del mod">
        <pc:chgData name="Mrs R Brew" userId="d1e7c88c-b4f7-427a-98e9-2f389e3f00c3" providerId="ADAL" clId="{5B3FCFA3-1761-4E4F-BCFD-0EAB845758A1}" dt="2025-10-22T09:06:51.449" v="46" actId="1076"/>
        <pc:sldMkLst>
          <pc:docMk/>
          <pc:sldMk cId="2593416709" sldId="292"/>
        </pc:sldMkLst>
        <pc:spChg chg="mod">
          <ac:chgData name="Mrs R Brew" userId="d1e7c88c-b4f7-427a-98e9-2f389e3f00c3" providerId="ADAL" clId="{5B3FCFA3-1761-4E4F-BCFD-0EAB845758A1}" dt="2025-10-22T09:06:51.449" v="46" actId="1076"/>
          <ac:spMkLst>
            <pc:docMk/>
            <pc:sldMk cId="2593416709" sldId="292"/>
            <ac:spMk id="3" creationId="{01623DC7-84F5-4319-A7C2-7E1D35B6E94A}"/>
          </ac:spMkLst>
        </pc:spChg>
      </pc:sldChg>
      <pc:sldChg chg="modSp add del mod">
        <pc:chgData name="Mrs R Brew" userId="d1e7c88c-b4f7-427a-98e9-2f389e3f00c3" providerId="ADAL" clId="{5B3FCFA3-1761-4E4F-BCFD-0EAB845758A1}" dt="2025-11-07T13:17:58.153" v="80" actId="1076"/>
        <pc:sldMkLst>
          <pc:docMk/>
          <pc:sldMk cId="2380284420" sldId="293"/>
        </pc:sldMkLst>
        <pc:spChg chg="mod">
          <ac:chgData name="Mrs R Brew" userId="d1e7c88c-b4f7-427a-98e9-2f389e3f00c3" providerId="ADAL" clId="{5B3FCFA3-1761-4E4F-BCFD-0EAB845758A1}" dt="2025-11-07T13:17:49.964" v="74" actId="1076"/>
          <ac:spMkLst>
            <pc:docMk/>
            <pc:sldMk cId="2380284420" sldId="293"/>
            <ac:spMk id="2" creationId="{64F66F60-7744-5B6B-9E28-E2B77B8BBAFA}"/>
          </ac:spMkLst>
        </pc:spChg>
        <pc:spChg chg="mod">
          <ac:chgData name="Mrs R Brew" userId="d1e7c88c-b4f7-427a-98e9-2f389e3f00c3" providerId="ADAL" clId="{5B3FCFA3-1761-4E4F-BCFD-0EAB845758A1}" dt="2025-11-07T13:17:58.153" v="80" actId="1076"/>
          <ac:spMkLst>
            <pc:docMk/>
            <pc:sldMk cId="2380284420" sldId="293"/>
            <ac:spMk id="3" creationId="{AFF62E68-8C23-A157-CFA8-996BA28CEA3B}"/>
          </ac:spMkLst>
        </pc:spChg>
      </pc:sldChg>
      <pc:sldChg chg="modSp add del mod modClrScheme chgLayout">
        <pc:chgData name="Mrs R Brew" userId="d1e7c88c-b4f7-427a-98e9-2f389e3f00c3" providerId="ADAL" clId="{5B3FCFA3-1761-4E4F-BCFD-0EAB845758A1}" dt="2025-10-22T09:05:30.167" v="33" actId="20577"/>
        <pc:sldMkLst>
          <pc:docMk/>
          <pc:sldMk cId="3737886121" sldId="294"/>
        </pc:sldMkLst>
        <pc:spChg chg="mod ord">
          <ac:chgData name="Mrs R Brew" userId="d1e7c88c-b4f7-427a-98e9-2f389e3f00c3" providerId="ADAL" clId="{5B3FCFA3-1761-4E4F-BCFD-0EAB845758A1}" dt="2025-10-22T09:05:30.167" v="33" actId="20577"/>
          <ac:spMkLst>
            <pc:docMk/>
            <pc:sldMk cId="3737886121" sldId="294"/>
            <ac:spMk id="2" creationId="{F26E2C38-724A-D2BC-A858-B3E6A8DA8CC0}"/>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2.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2.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69A1C0-64D7-4488-8813-11152B35A1B1}"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en-GB"/>
        </a:p>
      </dgm:t>
    </dgm:pt>
    <dgm:pt modelId="{36E15E4E-A0B6-4754-8086-DBBE93896D5B}">
      <dgm:prSet phldrT="[Text]"/>
      <dgm:spPr>
        <a:solidFill>
          <a:srgbClr val="E00931"/>
        </a:solidFill>
      </dgm:spPr>
      <dgm:t>
        <a:bodyPr/>
        <a:lstStyle/>
        <a:p>
          <a:r>
            <a:rPr lang="en-GB" b="1" dirty="0"/>
            <a:t>Do Now</a:t>
          </a:r>
        </a:p>
      </dgm:t>
    </dgm:pt>
    <dgm:pt modelId="{5900BD44-EB79-4B99-B5F8-36FE7BD5AA96}" type="parTrans" cxnId="{7C137D4F-0493-4B3D-9B3B-CAE0D9563508}">
      <dgm:prSet/>
      <dgm:spPr/>
      <dgm:t>
        <a:bodyPr/>
        <a:lstStyle/>
        <a:p>
          <a:endParaRPr lang="en-GB"/>
        </a:p>
      </dgm:t>
    </dgm:pt>
    <dgm:pt modelId="{22AE4284-D17C-41A6-9F5F-A8821134EF8F}" type="sibTrans" cxnId="{7C137D4F-0493-4B3D-9B3B-CAE0D9563508}">
      <dgm:prSet/>
      <dgm:spPr/>
      <dgm:t>
        <a:bodyPr/>
        <a:lstStyle/>
        <a:p>
          <a:endParaRPr lang="en-GB"/>
        </a:p>
      </dgm:t>
    </dgm:pt>
    <dgm:pt modelId="{8BAC3ABB-A49F-4168-A976-209FF08A0603}">
      <dgm:prSet phldrT="[Text]"/>
      <dgm:spPr>
        <a:solidFill>
          <a:srgbClr val="E00931"/>
        </a:solidFill>
      </dgm:spPr>
      <dgm:t>
        <a:bodyPr/>
        <a:lstStyle/>
        <a:p>
          <a:r>
            <a:rPr lang="en-GB" b="1" dirty="0"/>
            <a:t>Our values</a:t>
          </a:r>
        </a:p>
      </dgm:t>
    </dgm:pt>
    <dgm:pt modelId="{80A41C75-3894-4D2F-9F04-FAF9ADB9A768}" type="parTrans" cxnId="{05EAC1BF-D56E-45D5-AAC5-0FF8666BE4C8}">
      <dgm:prSet/>
      <dgm:spPr/>
      <dgm:t>
        <a:bodyPr/>
        <a:lstStyle/>
        <a:p>
          <a:endParaRPr lang="en-GB"/>
        </a:p>
      </dgm:t>
    </dgm:pt>
    <dgm:pt modelId="{F6E64F95-92A4-4361-8232-71541A88AF71}" type="sibTrans" cxnId="{05EAC1BF-D56E-45D5-AAC5-0FF8666BE4C8}">
      <dgm:prSet/>
      <dgm:spPr/>
      <dgm:t>
        <a:bodyPr/>
        <a:lstStyle/>
        <a:p>
          <a:endParaRPr lang="en-GB"/>
        </a:p>
      </dgm:t>
    </dgm:pt>
    <dgm:pt modelId="{4941335D-83E3-4AF0-BB2C-2E7EF7492BF5}">
      <dgm:prSet phldrT="[Text]"/>
      <dgm:spPr>
        <a:solidFill>
          <a:srgbClr val="E00931"/>
        </a:solidFill>
      </dgm:spPr>
      <dgm:t>
        <a:bodyPr/>
        <a:lstStyle/>
        <a:p>
          <a:r>
            <a:rPr lang="en-GB" b="1" dirty="0"/>
            <a:t>Know more, remember more</a:t>
          </a:r>
        </a:p>
      </dgm:t>
    </dgm:pt>
    <dgm:pt modelId="{78A080A1-CF33-4BBE-9E0D-1930459666DE}" type="parTrans" cxnId="{624F3D13-BE85-4149-9572-AE113F43484F}">
      <dgm:prSet/>
      <dgm:spPr/>
      <dgm:t>
        <a:bodyPr/>
        <a:lstStyle/>
        <a:p>
          <a:endParaRPr lang="en-GB"/>
        </a:p>
      </dgm:t>
    </dgm:pt>
    <dgm:pt modelId="{21E412EE-89D6-4841-8CF5-66E9DF1BF787}" type="sibTrans" cxnId="{624F3D13-BE85-4149-9572-AE113F43484F}">
      <dgm:prSet/>
      <dgm:spPr/>
      <dgm:t>
        <a:bodyPr/>
        <a:lstStyle/>
        <a:p>
          <a:endParaRPr lang="en-GB"/>
        </a:p>
      </dgm:t>
    </dgm:pt>
    <dgm:pt modelId="{3AD1CBDB-28BE-4B33-8E18-5E24D162DFB7}">
      <dgm:prSet/>
      <dgm:spPr>
        <a:solidFill>
          <a:srgbClr val="E00931"/>
        </a:solidFill>
      </dgm:spPr>
      <dgm:t>
        <a:bodyPr/>
        <a:lstStyle/>
        <a:p>
          <a:r>
            <a:rPr lang="en-GB" b="1" dirty="0"/>
            <a:t>Vocabulary</a:t>
          </a:r>
          <a:br>
            <a:rPr lang="en-GB" b="1" dirty="0"/>
          </a:br>
          <a:r>
            <a:rPr lang="en-GB" b="1" dirty="0"/>
            <a:t>(if required)</a:t>
          </a:r>
        </a:p>
      </dgm:t>
    </dgm:pt>
    <dgm:pt modelId="{11DEF940-E84F-483F-B1A0-98CC14C47A4E}" type="parTrans" cxnId="{E4E05780-505A-48A5-87F5-6E7CED4791B4}">
      <dgm:prSet/>
      <dgm:spPr/>
      <dgm:t>
        <a:bodyPr/>
        <a:lstStyle/>
        <a:p>
          <a:endParaRPr lang="en-GB"/>
        </a:p>
      </dgm:t>
    </dgm:pt>
    <dgm:pt modelId="{9DC4515D-D873-4B03-9FAD-3C56D4FB3F73}" type="sibTrans" cxnId="{E4E05780-505A-48A5-87F5-6E7CED4791B4}">
      <dgm:prSet/>
      <dgm:spPr/>
      <dgm:t>
        <a:bodyPr/>
        <a:lstStyle/>
        <a:p>
          <a:endParaRPr lang="en-GB"/>
        </a:p>
      </dgm:t>
    </dgm:pt>
    <dgm:pt modelId="{BAC78236-454F-48DE-A8A5-D5472597D9B0}">
      <dgm:prSet/>
      <dgm:spPr>
        <a:solidFill>
          <a:srgbClr val="E00931"/>
        </a:solidFill>
      </dgm:spPr>
      <dgm:t>
        <a:bodyPr/>
        <a:lstStyle/>
        <a:p>
          <a:r>
            <a:rPr lang="en-GB" b="1" dirty="0"/>
            <a:t>Main lesson information</a:t>
          </a:r>
        </a:p>
      </dgm:t>
    </dgm:pt>
    <dgm:pt modelId="{71EDCE15-B772-465B-AA6C-C55C9BC1D124}" type="parTrans" cxnId="{4C321EF1-F242-4884-980D-77B38841CC5D}">
      <dgm:prSet/>
      <dgm:spPr/>
      <dgm:t>
        <a:bodyPr/>
        <a:lstStyle/>
        <a:p>
          <a:endParaRPr lang="en-GB"/>
        </a:p>
      </dgm:t>
    </dgm:pt>
    <dgm:pt modelId="{42046ED0-C2EC-4C55-B569-15DE59C43265}" type="sibTrans" cxnId="{4C321EF1-F242-4884-980D-77B38841CC5D}">
      <dgm:prSet/>
      <dgm:spPr/>
      <dgm:t>
        <a:bodyPr/>
        <a:lstStyle/>
        <a:p>
          <a:endParaRPr lang="en-GB"/>
        </a:p>
      </dgm:t>
    </dgm:pt>
    <dgm:pt modelId="{9CE76731-33A1-4A0F-BE6E-F02893F2D9C3}">
      <dgm:prSet/>
      <dgm:spPr>
        <a:solidFill>
          <a:srgbClr val="E00931"/>
        </a:solidFill>
      </dgm:spPr>
      <dgm:t>
        <a:bodyPr/>
        <a:lstStyle/>
        <a:p>
          <a:r>
            <a:rPr lang="en-GB" b="1" dirty="0"/>
            <a:t>Independent task</a:t>
          </a:r>
        </a:p>
      </dgm:t>
    </dgm:pt>
    <dgm:pt modelId="{A725BCE6-1EF9-4DD5-89B8-086FE1B07325}" type="parTrans" cxnId="{2F4EEC1D-3D5A-4A52-AAEB-D8611B90DA25}">
      <dgm:prSet/>
      <dgm:spPr/>
      <dgm:t>
        <a:bodyPr/>
        <a:lstStyle/>
        <a:p>
          <a:endParaRPr lang="en-GB"/>
        </a:p>
      </dgm:t>
    </dgm:pt>
    <dgm:pt modelId="{C7B1E9F4-94D3-4681-9212-80E1F7C14011}" type="sibTrans" cxnId="{2F4EEC1D-3D5A-4A52-AAEB-D8611B90DA25}">
      <dgm:prSet/>
      <dgm:spPr/>
      <dgm:t>
        <a:bodyPr/>
        <a:lstStyle/>
        <a:p>
          <a:endParaRPr lang="en-GB"/>
        </a:p>
      </dgm:t>
    </dgm:pt>
    <dgm:pt modelId="{963BBBD1-9D1B-430D-9F8A-6AF6E988F87D}">
      <dgm:prSet/>
      <dgm:spPr>
        <a:solidFill>
          <a:srgbClr val="E00931"/>
        </a:solidFill>
      </dgm:spPr>
      <dgm:t>
        <a:bodyPr/>
        <a:lstStyle/>
        <a:p>
          <a:r>
            <a:rPr lang="en-GB" b="1" dirty="0"/>
            <a:t>Final check for understanding</a:t>
          </a:r>
        </a:p>
      </dgm:t>
    </dgm:pt>
    <dgm:pt modelId="{E0D79A72-DB6F-4D87-AB32-321C5AE78207}" type="parTrans" cxnId="{B830ED77-DF4D-40DF-B8D3-1A4B92A22DDC}">
      <dgm:prSet/>
      <dgm:spPr/>
      <dgm:t>
        <a:bodyPr/>
        <a:lstStyle/>
        <a:p>
          <a:endParaRPr lang="en-GB"/>
        </a:p>
      </dgm:t>
    </dgm:pt>
    <dgm:pt modelId="{C5529D73-90DA-4E70-9A94-31119FD57826}" type="sibTrans" cxnId="{B830ED77-DF4D-40DF-B8D3-1A4B92A22DDC}">
      <dgm:prSet/>
      <dgm:spPr/>
      <dgm:t>
        <a:bodyPr/>
        <a:lstStyle/>
        <a:p>
          <a:endParaRPr lang="en-GB"/>
        </a:p>
      </dgm:t>
    </dgm:pt>
    <dgm:pt modelId="{9E526EE6-5E0F-42B9-A492-DC408A0EBD83}" type="pres">
      <dgm:prSet presAssocID="{CA69A1C0-64D7-4488-8813-11152B35A1B1}" presName="Name0" presStyleCnt="0">
        <dgm:presLayoutVars>
          <dgm:dir/>
          <dgm:resizeHandles val="exact"/>
        </dgm:presLayoutVars>
      </dgm:prSet>
      <dgm:spPr/>
    </dgm:pt>
    <dgm:pt modelId="{C7C5A5E2-8925-4526-BF81-7F9D95010349}" type="pres">
      <dgm:prSet presAssocID="{CA69A1C0-64D7-4488-8813-11152B35A1B1}" presName="bkgdShp" presStyleLbl="alignAccFollowNode1" presStyleIdx="0" presStyleCnt="1" custScaleY="169231" custLinFactNeighborY="-21740"/>
      <dgm:spPr>
        <a:solidFill>
          <a:srgbClr val="DFA425">
            <a:alpha val="90000"/>
          </a:srgbClr>
        </a:solidFill>
      </dgm:spPr>
    </dgm:pt>
    <dgm:pt modelId="{D590841D-AF2E-4CA1-A07D-B9DE748664DF}" type="pres">
      <dgm:prSet presAssocID="{CA69A1C0-64D7-4488-8813-11152B35A1B1}" presName="linComp" presStyleCnt="0"/>
      <dgm:spPr/>
    </dgm:pt>
    <dgm:pt modelId="{3EA54DA2-3EB3-474F-B1E6-74506FE1421F}" type="pres">
      <dgm:prSet presAssocID="{36E15E4E-A0B6-4754-8086-DBBE93896D5B}" presName="compNode" presStyleCnt="0"/>
      <dgm:spPr/>
    </dgm:pt>
    <dgm:pt modelId="{8126ABFB-6EAE-4649-A7DF-C316D1B37A1B}" type="pres">
      <dgm:prSet presAssocID="{36E15E4E-A0B6-4754-8086-DBBE93896D5B}" presName="node" presStyleLbl="node1" presStyleIdx="0" presStyleCnt="7">
        <dgm:presLayoutVars>
          <dgm:bulletEnabled val="1"/>
        </dgm:presLayoutVars>
      </dgm:prSet>
      <dgm:spPr/>
    </dgm:pt>
    <dgm:pt modelId="{AD1D5B53-C90E-4EAB-90BF-BCCA0D9A0D5F}" type="pres">
      <dgm:prSet presAssocID="{36E15E4E-A0B6-4754-8086-DBBE93896D5B}" presName="invisiNode" presStyleLbl="node1" presStyleIdx="0" presStyleCnt="7"/>
      <dgm:spPr/>
    </dgm:pt>
    <dgm:pt modelId="{C05A9BCE-DAAC-45C7-846A-FF62F6A0A908}" type="pres">
      <dgm:prSet presAssocID="{36E15E4E-A0B6-4754-8086-DBBE93896D5B}" presName="imagNode" presStyleLbl="fgImgPlace1" presStyleIdx="0" presStyleCnt="7" custScaleY="186480"/>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000" r="-3000"/>
          </a:stretch>
        </a:blipFill>
      </dgm:spPr>
    </dgm:pt>
    <dgm:pt modelId="{50A5DB41-D714-4D44-A17E-6124CBB562D9}" type="pres">
      <dgm:prSet presAssocID="{22AE4284-D17C-41A6-9F5F-A8821134EF8F}" presName="sibTrans" presStyleLbl="sibTrans2D1" presStyleIdx="0" presStyleCnt="0"/>
      <dgm:spPr/>
    </dgm:pt>
    <dgm:pt modelId="{3A2D207C-9DA2-49FE-AAA9-41893D38927A}" type="pres">
      <dgm:prSet presAssocID="{8BAC3ABB-A49F-4168-A976-209FF08A0603}" presName="compNode" presStyleCnt="0"/>
      <dgm:spPr/>
    </dgm:pt>
    <dgm:pt modelId="{723329D9-4BF4-442D-BCC1-42B52329F520}" type="pres">
      <dgm:prSet presAssocID="{8BAC3ABB-A49F-4168-A976-209FF08A0603}" presName="node" presStyleLbl="node1" presStyleIdx="1" presStyleCnt="7">
        <dgm:presLayoutVars>
          <dgm:bulletEnabled val="1"/>
        </dgm:presLayoutVars>
      </dgm:prSet>
      <dgm:spPr/>
    </dgm:pt>
    <dgm:pt modelId="{4690B17E-DEC1-40D4-BBDC-7D61257BF665}" type="pres">
      <dgm:prSet presAssocID="{8BAC3ABB-A49F-4168-A976-209FF08A0603}" presName="invisiNode" presStyleLbl="node1" presStyleIdx="1" presStyleCnt="7"/>
      <dgm:spPr/>
    </dgm:pt>
    <dgm:pt modelId="{FF546C2D-8AAE-4216-8500-129B1C298BA3}" type="pres">
      <dgm:prSet presAssocID="{8BAC3ABB-A49F-4168-A976-209FF08A0603}" presName="imagNode" presStyleLbl="fgImgPlace1" presStyleIdx="1" presStyleCnt="7" custScaleY="186845" custLinFactNeighborY="-36015"/>
      <dgm:spPr>
        <a:blipFill>
          <a:blip xmlns:r="http://schemas.openxmlformats.org/officeDocument/2006/relationships" r:embed="rId2">
            <a:extLst>
              <a:ext uri="{28A0092B-C50C-407E-A947-70E740481C1C}">
                <a14:useLocalDpi xmlns:a14="http://schemas.microsoft.com/office/drawing/2010/main" val="0"/>
              </a:ext>
            </a:extLst>
          </a:blip>
          <a:srcRect/>
          <a:stretch>
            <a:fillRect l="-3000" r="-3000"/>
          </a:stretch>
        </a:blipFill>
      </dgm:spPr>
    </dgm:pt>
    <dgm:pt modelId="{78B018EA-F54D-4CD5-8A2C-AB51EC6E70C0}" type="pres">
      <dgm:prSet presAssocID="{F6E64F95-92A4-4361-8232-71541A88AF71}" presName="sibTrans" presStyleLbl="sibTrans2D1" presStyleIdx="0" presStyleCnt="0"/>
      <dgm:spPr/>
    </dgm:pt>
    <dgm:pt modelId="{3B5FD624-0020-4012-B2F6-CF9EC42E3D87}" type="pres">
      <dgm:prSet presAssocID="{4941335D-83E3-4AF0-BB2C-2E7EF7492BF5}" presName="compNode" presStyleCnt="0"/>
      <dgm:spPr/>
    </dgm:pt>
    <dgm:pt modelId="{750EEF0B-5D45-421D-A2D5-3C2AF9CEEB8F}" type="pres">
      <dgm:prSet presAssocID="{4941335D-83E3-4AF0-BB2C-2E7EF7492BF5}" presName="node" presStyleLbl="node1" presStyleIdx="2" presStyleCnt="7">
        <dgm:presLayoutVars>
          <dgm:bulletEnabled val="1"/>
        </dgm:presLayoutVars>
      </dgm:prSet>
      <dgm:spPr/>
    </dgm:pt>
    <dgm:pt modelId="{E5832868-15DF-4563-9DAB-3833C207AD21}" type="pres">
      <dgm:prSet presAssocID="{4941335D-83E3-4AF0-BB2C-2E7EF7492BF5}" presName="invisiNode" presStyleLbl="node1" presStyleIdx="2" presStyleCnt="7"/>
      <dgm:spPr/>
    </dgm:pt>
    <dgm:pt modelId="{50FF9E46-A436-4714-B75D-99917D9A1D66}" type="pres">
      <dgm:prSet presAssocID="{4941335D-83E3-4AF0-BB2C-2E7EF7492BF5}" presName="imagNode" presStyleLbl="fgImgPlace1" presStyleIdx="2" presStyleCnt="7" custScaleY="188252"/>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2000" b="-2000"/>
          </a:stretch>
        </a:blipFill>
      </dgm:spPr>
    </dgm:pt>
    <dgm:pt modelId="{5842454A-ABB6-45AF-8073-108CFFBEC21D}" type="pres">
      <dgm:prSet presAssocID="{21E412EE-89D6-4841-8CF5-66E9DF1BF787}" presName="sibTrans" presStyleLbl="sibTrans2D1" presStyleIdx="0" presStyleCnt="0"/>
      <dgm:spPr/>
    </dgm:pt>
    <dgm:pt modelId="{CC9CBD48-CF1D-47C7-A789-7930066AD252}" type="pres">
      <dgm:prSet presAssocID="{3AD1CBDB-28BE-4B33-8E18-5E24D162DFB7}" presName="compNode" presStyleCnt="0"/>
      <dgm:spPr/>
    </dgm:pt>
    <dgm:pt modelId="{CD3222D5-6875-45B7-BFFE-A45E668B0410}" type="pres">
      <dgm:prSet presAssocID="{3AD1CBDB-28BE-4B33-8E18-5E24D162DFB7}" presName="node" presStyleLbl="node1" presStyleIdx="3" presStyleCnt="7">
        <dgm:presLayoutVars>
          <dgm:bulletEnabled val="1"/>
        </dgm:presLayoutVars>
      </dgm:prSet>
      <dgm:spPr/>
    </dgm:pt>
    <dgm:pt modelId="{E7A3C49F-E51C-4A6C-AB9B-616F62A0AF9A}" type="pres">
      <dgm:prSet presAssocID="{3AD1CBDB-28BE-4B33-8E18-5E24D162DFB7}" presName="invisiNode" presStyleLbl="node1" presStyleIdx="3" presStyleCnt="7"/>
      <dgm:spPr/>
    </dgm:pt>
    <dgm:pt modelId="{35859D28-89A6-42A7-838B-48DD5A3E8959}" type="pres">
      <dgm:prSet presAssocID="{3AD1CBDB-28BE-4B33-8E18-5E24D162DFB7}" presName="imagNode" presStyleLbl="fgImgPlace1" presStyleIdx="3" presStyleCnt="7" custScaleY="187885"/>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t="-3000" b="-3000"/>
          </a:stretch>
        </a:blipFill>
      </dgm:spPr>
    </dgm:pt>
    <dgm:pt modelId="{0BE306B2-526E-478D-93D8-B7707BC06DE4}" type="pres">
      <dgm:prSet presAssocID="{9DC4515D-D873-4B03-9FAD-3C56D4FB3F73}" presName="sibTrans" presStyleLbl="sibTrans2D1" presStyleIdx="0" presStyleCnt="0"/>
      <dgm:spPr/>
    </dgm:pt>
    <dgm:pt modelId="{00FB8A04-13D0-49AB-9645-5189AD620894}" type="pres">
      <dgm:prSet presAssocID="{BAC78236-454F-48DE-A8A5-D5472597D9B0}" presName="compNode" presStyleCnt="0"/>
      <dgm:spPr/>
    </dgm:pt>
    <dgm:pt modelId="{A023E347-A433-4BB2-8677-8E6B54B13E48}" type="pres">
      <dgm:prSet presAssocID="{BAC78236-454F-48DE-A8A5-D5472597D9B0}" presName="node" presStyleLbl="node1" presStyleIdx="4" presStyleCnt="7">
        <dgm:presLayoutVars>
          <dgm:bulletEnabled val="1"/>
        </dgm:presLayoutVars>
      </dgm:prSet>
      <dgm:spPr/>
    </dgm:pt>
    <dgm:pt modelId="{BCAB756F-5DBC-41C3-82C5-EA5E1E1005BF}" type="pres">
      <dgm:prSet presAssocID="{BAC78236-454F-48DE-A8A5-D5472597D9B0}" presName="invisiNode" presStyleLbl="node1" presStyleIdx="4" presStyleCnt="7"/>
      <dgm:spPr/>
    </dgm:pt>
    <dgm:pt modelId="{FB94E228-B51A-419C-BA1B-AF5196EDF212}" type="pres">
      <dgm:prSet presAssocID="{BAC78236-454F-48DE-A8A5-D5472597D9B0}" presName="imagNode" presStyleLbl="fgImgPlace1" presStyleIdx="4" presStyleCnt="7" custScaleY="195060"/>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6000" r="-6000"/>
          </a:stretch>
        </a:blipFill>
      </dgm:spPr>
    </dgm:pt>
    <dgm:pt modelId="{39C9E5F7-4C22-4DF5-9EB0-E98FBB93AEA2}" type="pres">
      <dgm:prSet presAssocID="{42046ED0-C2EC-4C55-B569-15DE59C43265}" presName="sibTrans" presStyleLbl="sibTrans2D1" presStyleIdx="0" presStyleCnt="0"/>
      <dgm:spPr/>
    </dgm:pt>
    <dgm:pt modelId="{0121C74A-DA7D-41A9-AE01-81E10F3D425E}" type="pres">
      <dgm:prSet presAssocID="{9CE76731-33A1-4A0F-BE6E-F02893F2D9C3}" presName="compNode" presStyleCnt="0"/>
      <dgm:spPr/>
    </dgm:pt>
    <dgm:pt modelId="{2C79EB3C-395D-457C-BA5C-B402563DE80F}" type="pres">
      <dgm:prSet presAssocID="{9CE76731-33A1-4A0F-BE6E-F02893F2D9C3}" presName="node" presStyleLbl="node1" presStyleIdx="5" presStyleCnt="7">
        <dgm:presLayoutVars>
          <dgm:bulletEnabled val="1"/>
        </dgm:presLayoutVars>
      </dgm:prSet>
      <dgm:spPr/>
    </dgm:pt>
    <dgm:pt modelId="{E1AEF694-07CC-4E62-BF4C-1F8EA1D77499}" type="pres">
      <dgm:prSet presAssocID="{9CE76731-33A1-4A0F-BE6E-F02893F2D9C3}" presName="invisiNode" presStyleLbl="node1" presStyleIdx="5" presStyleCnt="7"/>
      <dgm:spPr/>
    </dgm:pt>
    <dgm:pt modelId="{EB5F272D-9AF7-4E08-BB06-12E8DB7C8BC3}" type="pres">
      <dgm:prSet presAssocID="{9CE76731-33A1-4A0F-BE6E-F02893F2D9C3}" presName="imagNode" presStyleLbl="fgImgPlace1" presStyleIdx="5" presStyleCnt="7" custScaleY="198526"/>
      <dgm:spPr>
        <a:blipFill>
          <a:blip xmlns:r="http://schemas.openxmlformats.org/officeDocument/2006/relationships" r:embed="rId6" cstate="print">
            <a:extLst>
              <a:ext uri="{28A0092B-C50C-407E-A947-70E740481C1C}">
                <a14:useLocalDpi xmlns:a14="http://schemas.microsoft.com/office/drawing/2010/main" val="0"/>
              </a:ext>
            </a:extLst>
          </a:blip>
          <a:srcRect/>
          <a:stretch>
            <a:fillRect l="-6000" r="-6000"/>
          </a:stretch>
        </a:blipFill>
      </dgm:spPr>
    </dgm:pt>
    <dgm:pt modelId="{B4C7C313-78E5-4EFC-A0E6-C34CAFFE5C19}" type="pres">
      <dgm:prSet presAssocID="{C7B1E9F4-94D3-4681-9212-80E1F7C14011}" presName="sibTrans" presStyleLbl="sibTrans2D1" presStyleIdx="0" presStyleCnt="0"/>
      <dgm:spPr/>
    </dgm:pt>
    <dgm:pt modelId="{A2299F26-2146-48CE-BD94-417194667493}" type="pres">
      <dgm:prSet presAssocID="{963BBBD1-9D1B-430D-9F8A-6AF6E988F87D}" presName="compNode" presStyleCnt="0"/>
      <dgm:spPr/>
    </dgm:pt>
    <dgm:pt modelId="{6E812D89-3424-4DED-BF96-B8369B36132B}" type="pres">
      <dgm:prSet presAssocID="{963BBBD1-9D1B-430D-9F8A-6AF6E988F87D}" presName="node" presStyleLbl="node1" presStyleIdx="6" presStyleCnt="7">
        <dgm:presLayoutVars>
          <dgm:bulletEnabled val="1"/>
        </dgm:presLayoutVars>
      </dgm:prSet>
      <dgm:spPr/>
    </dgm:pt>
    <dgm:pt modelId="{3208B504-146F-4996-994D-E4C964EC116D}" type="pres">
      <dgm:prSet presAssocID="{963BBBD1-9D1B-430D-9F8A-6AF6E988F87D}" presName="invisiNode" presStyleLbl="node1" presStyleIdx="6" presStyleCnt="7"/>
      <dgm:spPr/>
    </dgm:pt>
    <dgm:pt modelId="{A08D511D-15C9-4D9C-A7A3-1EC607278CE7}" type="pres">
      <dgm:prSet presAssocID="{963BBBD1-9D1B-430D-9F8A-6AF6E988F87D}" presName="imagNode" presStyleLbl="fgImgPlace1" presStyleIdx="6" presStyleCnt="7" custScaleY="189430"/>
      <dgm:spPr>
        <a:blipFill>
          <a:blip xmlns:r="http://schemas.openxmlformats.org/officeDocument/2006/relationships" r:embed="rId7" cstate="print">
            <a:extLst>
              <a:ext uri="{28A0092B-C50C-407E-A947-70E740481C1C}">
                <a14:useLocalDpi xmlns:a14="http://schemas.microsoft.com/office/drawing/2010/main" val="0"/>
              </a:ext>
            </a:extLst>
          </a:blip>
          <a:srcRect/>
          <a:stretch>
            <a:fillRect l="-4000" r="-4000"/>
          </a:stretch>
        </a:blipFill>
      </dgm:spPr>
    </dgm:pt>
  </dgm:ptLst>
  <dgm:cxnLst>
    <dgm:cxn modelId="{9C268E0E-D445-4C97-9CED-3A3EC617AC81}" type="presOf" srcId="{21E412EE-89D6-4841-8CF5-66E9DF1BF787}" destId="{5842454A-ABB6-45AF-8073-108CFFBEC21D}" srcOrd="0" destOrd="0" presId="urn:microsoft.com/office/officeart/2005/8/layout/pList2"/>
    <dgm:cxn modelId="{C0C66D10-2F4C-4D64-B5F1-C456F8821FC4}" type="presOf" srcId="{36E15E4E-A0B6-4754-8086-DBBE93896D5B}" destId="{8126ABFB-6EAE-4649-A7DF-C316D1B37A1B}" srcOrd="0" destOrd="0" presId="urn:microsoft.com/office/officeart/2005/8/layout/pList2"/>
    <dgm:cxn modelId="{624F3D13-BE85-4149-9572-AE113F43484F}" srcId="{CA69A1C0-64D7-4488-8813-11152B35A1B1}" destId="{4941335D-83E3-4AF0-BB2C-2E7EF7492BF5}" srcOrd="2" destOrd="0" parTransId="{78A080A1-CF33-4BBE-9E0D-1930459666DE}" sibTransId="{21E412EE-89D6-4841-8CF5-66E9DF1BF787}"/>
    <dgm:cxn modelId="{2F4EEC1D-3D5A-4A52-AAEB-D8611B90DA25}" srcId="{CA69A1C0-64D7-4488-8813-11152B35A1B1}" destId="{9CE76731-33A1-4A0F-BE6E-F02893F2D9C3}" srcOrd="5" destOrd="0" parTransId="{A725BCE6-1EF9-4DD5-89B8-086FE1B07325}" sibTransId="{C7B1E9F4-94D3-4681-9212-80E1F7C14011}"/>
    <dgm:cxn modelId="{7370A531-882E-4A4D-B339-61FF87BE317B}" type="presOf" srcId="{C7B1E9F4-94D3-4681-9212-80E1F7C14011}" destId="{B4C7C313-78E5-4EFC-A0E6-C34CAFFE5C19}" srcOrd="0" destOrd="0" presId="urn:microsoft.com/office/officeart/2005/8/layout/pList2"/>
    <dgm:cxn modelId="{7C137D4F-0493-4B3D-9B3B-CAE0D9563508}" srcId="{CA69A1C0-64D7-4488-8813-11152B35A1B1}" destId="{36E15E4E-A0B6-4754-8086-DBBE93896D5B}" srcOrd="0" destOrd="0" parTransId="{5900BD44-EB79-4B99-B5F8-36FE7BD5AA96}" sibTransId="{22AE4284-D17C-41A6-9F5F-A8821134EF8F}"/>
    <dgm:cxn modelId="{B830ED77-DF4D-40DF-B8D3-1A4B92A22DDC}" srcId="{CA69A1C0-64D7-4488-8813-11152B35A1B1}" destId="{963BBBD1-9D1B-430D-9F8A-6AF6E988F87D}" srcOrd="6" destOrd="0" parTransId="{E0D79A72-DB6F-4D87-AB32-321C5AE78207}" sibTransId="{C5529D73-90DA-4E70-9A94-31119FD57826}"/>
    <dgm:cxn modelId="{DE2E3B7D-D51F-4A1A-95CA-1166FAAAAAE9}" type="presOf" srcId="{F6E64F95-92A4-4361-8232-71541A88AF71}" destId="{78B018EA-F54D-4CD5-8A2C-AB51EC6E70C0}" srcOrd="0" destOrd="0" presId="urn:microsoft.com/office/officeart/2005/8/layout/pList2"/>
    <dgm:cxn modelId="{13D2737F-4E05-4238-B733-3F5A4D189BE8}" type="presOf" srcId="{9DC4515D-D873-4B03-9FAD-3C56D4FB3F73}" destId="{0BE306B2-526E-478D-93D8-B7707BC06DE4}" srcOrd="0" destOrd="0" presId="urn:microsoft.com/office/officeart/2005/8/layout/pList2"/>
    <dgm:cxn modelId="{E4E05780-505A-48A5-87F5-6E7CED4791B4}" srcId="{CA69A1C0-64D7-4488-8813-11152B35A1B1}" destId="{3AD1CBDB-28BE-4B33-8E18-5E24D162DFB7}" srcOrd="3" destOrd="0" parTransId="{11DEF940-E84F-483F-B1A0-98CC14C47A4E}" sibTransId="{9DC4515D-D873-4B03-9FAD-3C56D4FB3F73}"/>
    <dgm:cxn modelId="{7075188F-5808-419A-AC9D-B1279930C9FC}" type="presOf" srcId="{963BBBD1-9D1B-430D-9F8A-6AF6E988F87D}" destId="{6E812D89-3424-4DED-BF96-B8369B36132B}" srcOrd="0" destOrd="0" presId="urn:microsoft.com/office/officeart/2005/8/layout/pList2"/>
    <dgm:cxn modelId="{6A2B398F-7265-40AC-B0F7-51DA7B111916}" type="presOf" srcId="{8BAC3ABB-A49F-4168-A976-209FF08A0603}" destId="{723329D9-4BF4-442D-BCC1-42B52329F520}" srcOrd="0" destOrd="0" presId="urn:microsoft.com/office/officeart/2005/8/layout/pList2"/>
    <dgm:cxn modelId="{4851C492-9A98-4C0E-8B56-E26F483F9267}" type="presOf" srcId="{42046ED0-C2EC-4C55-B569-15DE59C43265}" destId="{39C9E5F7-4C22-4DF5-9EB0-E98FBB93AEA2}" srcOrd="0" destOrd="0" presId="urn:microsoft.com/office/officeart/2005/8/layout/pList2"/>
    <dgm:cxn modelId="{EF5AA994-1C37-40BD-8A87-DE92522AA362}" type="presOf" srcId="{CA69A1C0-64D7-4488-8813-11152B35A1B1}" destId="{9E526EE6-5E0F-42B9-A492-DC408A0EBD83}" srcOrd="0" destOrd="0" presId="urn:microsoft.com/office/officeart/2005/8/layout/pList2"/>
    <dgm:cxn modelId="{8AB8CCA2-7F4C-4D11-980B-D667AEB5B77F}" type="presOf" srcId="{BAC78236-454F-48DE-A8A5-D5472597D9B0}" destId="{A023E347-A433-4BB2-8677-8E6B54B13E48}" srcOrd="0" destOrd="0" presId="urn:microsoft.com/office/officeart/2005/8/layout/pList2"/>
    <dgm:cxn modelId="{8A5CAFB1-5189-4FDD-B657-02B6F54BAADD}" type="presOf" srcId="{3AD1CBDB-28BE-4B33-8E18-5E24D162DFB7}" destId="{CD3222D5-6875-45B7-BFFE-A45E668B0410}" srcOrd="0" destOrd="0" presId="urn:microsoft.com/office/officeart/2005/8/layout/pList2"/>
    <dgm:cxn modelId="{05EAC1BF-D56E-45D5-AAC5-0FF8666BE4C8}" srcId="{CA69A1C0-64D7-4488-8813-11152B35A1B1}" destId="{8BAC3ABB-A49F-4168-A976-209FF08A0603}" srcOrd="1" destOrd="0" parTransId="{80A41C75-3894-4D2F-9F04-FAF9ADB9A768}" sibTransId="{F6E64F95-92A4-4361-8232-71541A88AF71}"/>
    <dgm:cxn modelId="{F11C22CA-7B4E-43D6-9662-364C0761747B}" type="presOf" srcId="{4941335D-83E3-4AF0-BB2C-2E7EF7492BF5}" destId="{750EEF0B-5D45-421D-A2D5-3C2AF9CEEB8F}" srcOrd="0" destOrd="0" presId="urn:microsoft.com/office/officeart/2005/8/layout/pList2"/>
    <dgm:cxn modelId="{810262CF-3AF6-4060-ACB0-C9A40E8CD814}" type="presOf" srcId="{22AE4284-D17C-41A6-9F5F-A8821134EF8F}" destId="{50A5DB41-D714-4D44-A17E-6124CBB562D9}" srcOrd="0" destOrd="0" presId="urn:microsoft.com/office/officeart/2005/8/layout/pList2"/>
    <dgm:cxn modelId="{4C321EF1-F242-4884-980D-77B38841CC5D}" srcId="{CA69A1C0-64D7-4488-8813-11152B35A1B1}" destId="{BAC78236-454F-48DE-A8A5-D5472597D9B0}" srcOrd="4" destOrd="0" parTransId="{71EDCE15-B772-465B-AA6C-C55C9BC1D124}" sibTransId="{42046ED0-C2EC-4C55-B569-15DE59C43265}"/>
    <dgm:cxn modelId="{A247DEF7-073A-44A4-A1EE-B2816E9A250C}" type="presOf" srcId="{9CE76731-33A1-4A0F-BE6E-F02893F2D9C3}" destId="{2C79EB3C-395D-457C-BA5C-B402563DE80F}" srcOrd="0" destOrd="0" presId="urn:microsoft.com/office/officeart/2005/8/layout/pList2"/>
    <dgm:cxn modelId="{E3CF1462-35FA-475A-9BF1-5BB16FB04D2C}" type="presParOf" srcId="{9E526EE6-5E0F-42B9-A492-DC408A0EBD83}" destId="{C7C5A5E2-8925-4526-BF81-7F9D95010349}" srcOrd="0" destOrd="0" presId="urn:microsoft.com/office/officeart/2005/8/layout/pList2"/>
    <dgm:cxn modelId="{8833B99F-FDC4-416D-AE8B-F7AED6CE138F}" type="presParOf" srcId="{9E526EE6-5E0F-42B9-A492-DC408A0EBD83}" destId="{D590841D-AF2E-4CA1-A07D-B9DE748664DF}" srcOrd="1" destOrd="0" presId="urn:microsoft.com/office/officeart/2005/8/layout/pList2"/>
    <dgm:cxn modelId="{7E237286-E283-4001-8424-EEF9E1442005}" type="presParOf" srcId="{D590841D-AF2E-4CA1-A07D-B9DE748664DF}" destId="{3EA54DA2-3EB3-474F-B1E6-74506FE1421F}" srcOrd="0" destOrd="0" presId="urn:microsoft.com/office/officeart/2005/8/layout/pList2"/>
    <dgm:cxn modelId="{20653B88-5901-47E8-971D-FA44452B8783}" type="presParOf" srcId="{3EA54DA2-3EB3-474F-B1E6-74506FE1421F}" destId="{8126ABFB-6EAE-4649-A7DF-C316D1B37A1B}" srcOrd="0" destOrd="0" presId="urn:microsoft.com/office/officeart/2005/8/layout/pList2"/>
    <dgm:cxn modelId="{4AFD1636-B4B3-4466-9AE5-6E67AE0EA585}" type="presParOf" srcId="{3EA54DA2-3EB3-474F-B1E6-74506FE1421F}" destId="{AD1D5B53-C90E-4EAB-90BF-BCCA0D9A0D5F}" srcOrd="1" destOrd="0" presId="urn:microsoft.com/office/officeart/2005/8/layout/pList2"/>
    <dgm:cxn modelId="{E4160C5D-05E5-4DBE-B1FA-D20D85D537B0}" type="presParOf" srcId="{3EA54DA2-3EB3-474F-B1E6-74506FE1421F}" destId="{C05A9BCE-DAAC-45C7-846A-FF62F6A0A908}" srcOrd="2" destOrd="0" presId="urn:microsoft.com/office/officeart/2005/8/layout/pList2"/>
    <dgm:cxn modelId="{A28BE006-BFB0-4BB4-A22D-5E506F938EB3}" type="presParOf" srcId="{D590841D-AF2E-4CA1-A07D-B9DE748664DF}" destId="{50A5DB41-D714-4D44-A17E-6124CBB562D9}" srcOrd="1" destOrd="0" presId="urn:microsoft.com/office/officeart/2005/8/layout/pList2"/>
    <dgm:cxn modelId="{33048760-1F4D-4012-994C-4A0480038623}" type="presParOf" srcId="{D590841D-AF2E-4CA1-A07D-B9DE748664DF}" destId="{3A2D207C-9DA2-49FE-AAA9-41893D38927A}" srcOrd="2" destOrd="0" presId="urn:microsoft.com/office/officeart/2005/8/layout/pList2"/>
    <dgm:cxn modelId="{49213530-03BB-4C3A-AB95-B6724115BFB1}" type="presParOf" srcId="{3A2D207C-9DA2-49FE-AAA9-41893D38927A}" destId="{723329D9-4BF4-442D-BCC1-42B52329F520}" srcOrd="0" destOrd="0" presId="urn:microsoft.com/office/officeart/2005/8/layout/pList2"/>
    <dgm:cxn modelId="{E61A09D1-D5E4-4E67-8EDF-9855B0959505}" type="presParOf" srcId="{3A2D207C-9DA2-49FE-AAA9-41893D38927A}" destId="{4690B17E-DEC1-40D4-BBDC-7D61257BF665}" srcOrd="1" destOrd="0" presId="urn:microsoft.com/office/officeart/2005/8/layout/pList2"/>
    <dgm:cxn modelId="{31AF55F6-DA5F-4777-AA53-5A2ABA887727}" type="presParOf" srcId="{3A2D207C-9DA2-49FE-AAA9-41893D38927A}" destId="{FF546C2D-8AAE-4216-8500-129B1C298BA3}" srcOrd="2" destOrd="0" presId="urn:microsoft.com/office/officeart/2005/8/layout/pList2"/>
    <dgm:cxn modelId="{032396D6-2386-459C-AA4D-2A6E9074277B}" type="presParOf" srcId="{D590841D-AF2E-4CA1-A07D-B9DE748664DF}" destId="{78B018EA-F54D-4CD5-8A2C-AB51EC6E70C0}" srcOrd="3" destOrd="0" presId="urn:microsoft.com/office/officeart/2005/8/layout/pList2"/>
    <dgm:cxn modelId="{2264A83E-6731-4148-8CC4-B9947AC54181}" type="presParOf" srcId="{D590841D-AF2E-4CA1-A07D-B9DE748664DF}" destId="{3B5FD624-0020-4012-B2F6-CF9EC42E3D87}" srcOrd="4" destOrd="0" presId="urn:microsoft.com/office/officeart/2005/8/layout/pList2"/>
    <dgm:cxn modelId="{422A8015-DE5B-4C59-A91B-2697634485D0}" type="presParOf" srcId="{3B5FD624-0020-4012-B2F6-CF9EC42E3D87}" destId="{750EEF0B-5D45-421D-A2D5-3C2AF9CEEB8F}" srcOrd="0" destOrd="0" presId="urn:microsoft.com/office/officeart/2005/8/layout/pList2"/>
    <dgm:cxn modelId="{F0FF9796-B6A2-47BB-82CC-B7F8D1C10610}" type="presParOf" srcId="{3B5FD624-0020-4012-B2F6-CF9EC42E3D87}" destId="{E5832868-15DF-4563-9DAB-3833C207AD21}" srcOrd="1" destOrd="0" presId="urn:microsoft.com/office/officeart/2005/8/layout/pList2"/>
    <dgm:cxn modelId="{A74569F0-56D2-40F0-B0C6-50594891754B}" type="presParOf" srcId="{3B5FD624-0020-4012-B2F6-CF9EC42E3D87}" destId="{50FF9E46-A436-4714-B75D-99917D9A1D66}" srcOrd="2" destOrd="0" presId="urn:microsoft.com/office/officeart/2005/8/layout/pList2"/>
    <dgm:cxn modelId="{9169C90D-69BD-4F61-BC22-2325899915E0}" type="presParOf" srcId="{D590841D-AF2E-4CA1-A07D-B9DE748664DF}" destId="{5842454A-ABB6-45AF-8073-108CFFBEC21D}" srcOrd="5" destOrd="0" presId="urn:microsoft.com/office/officeart/2005/8/layout/pList2"/>
    <dgm:cxn modelId="{9FAAD0E2-51C4-4A4D-83E7-5D7082BB2B03}" type="presParOf" srcId="{D590841D-AF2E-4CA1-A07D-B9DE748664DF}" destId="{CC9CBD48-CF1D-47C7-A789-7930066AD252}" srcOrd="6" destOrd="0" presId="urn:microsoft.com/office/officeart/2005/8/layout/pList2"/>
    <dgm:cxn modelId="{50745D29-DFA2-4F29-B526-15A4EFDB3A83}" type="presParOf" srcId="{CC9CBD48-CF1D-47C7-A789-7930066AD252}" destId="{CD3222D5-6875-45B7-BFFE-A45E668B0410}" srcOrd="0" destOrd="0" presId="urn:microsoft.com/office/officeart/2005/8/layout/pList2"/>
    <dgm:cxn modelId="{2482A56B-833A-4DB7-AA32-CB82CF58CB8E}" type="presParOf" srcId="{CC9CBD48-CF1D-47C7-A789-7930066AD252}" destId="{E7A3C49F-E51C-4A6C-AB9B-616F62A0AF9A}" srcOrd="1" destOrd="0" presId="urn:microsoft.com/office/officeart/2005/8/layout/pList2"/>
    <dgm:cxn modelId="{D3D16F09-94E6-42C5-A389-1A20E9409856}" type="presParOf" srcId="{CC9CBD48-CF1D-47C7-A789-7930066AD252}" destId="{35859D28-89A6-42A7-838B-48DD5A3E8959}" srcOrd="2" destOrd="0" presId="urn:microsoft.com/office/officeart/2005/8/layout/pList2"/>
    <dgm:cxn modelId="{D603DBBF-9FA2-4386-8155-E4ACFA37DC57}" type="presParOf" srcId="{D590841D-AF2E-4CA1-A07D-B9DE748664DF}" destId="{0BE306B2-526E-478D-93D8-B7707BC06DE4}" srcOrd="7" destOrd="0" presId="urn:microsoft.com/office/officeart/2005/8/layout/pList2"/>
    <dgm:cxn modelId="{36EF3D7D-8D8B-4A9B-949D-0BE5C4562C65}" type="presParOf" srcId="{D590841D-AF2E-4CA1-A07D-B9DE748664DF}" destId="{00FB8A04-13D0-49AB-9645-5189AD620894}" srcOrd="8" destOrd="0" presId="urn:microsoft.com/office/officeart/2005/8/layout/pList2"/>
    <dgm:cxn modelId="{E7775CE7-8418-41A5-B692-C2C8BFD9DB26}" type="presParOf" srcId="{00FB8A04-13D0-49AB-9645-5189AD620894}" destId="{A023E347-A433-4BB2-8677-8E6B54B13E48}" srcOrd="0" destOrd="0" presId="urn:microsoft.com/office/officeart/2005/8/layout/pList2"/>
    <dgm:cxn modelId="{DA58394A-E83D-42A3-A5E6-1E808496CE10}" type="presParOf" srcId="{00FB8A04-13D0-49AB-9645-5189AD620894}" destId="{BCAB756F-5DBC-41C3-82C5-EA5E1E1005BF}" srcOrd="1" destOrd="0" presId="urn:microsoft.com/office/officeart/2005/8/layout/pList2"/>
    <dgm:cxn modelId="{5EDBB61D-D736-4A3F-A2A8-B5B78214ABC0}" type="presParOf" srcId="{00FB8A04-13D0-49AB-9645-5189AD620894}" destId="{FB94E228-B51A-419C-BA1B-AF5196EDF212}" srcOrd="2" destOrd="0" presId="urn:microsoft.com/office/officeart/2005/8/layout/pList2"/>
    <dgm:cxn modelId="{1B507502-4D78-4629-AF9A-7CCCFD22F749}" type="presParOf" srcId="{D590841D-AF2E-4CA1-A07D-B9DE748664DF}" destId="{39C9E5F7-4C22-4DF5-9EB0-E98FBB93AEA2}" srcOrd="9" destOrd="0" presId="urn:microsoft.com/office/officeart/2005/8/layout/pList2"/>
    <dgm:cxn modelId="{DD40FC25-DDEA-4522-BE32-A419DDA1F5E6}" type="presParOf" srcId="{D590841D-AF2E-4CA1-A07D-B9DE748664DF}" destId="{0121C74A-DA7D-41A9-AE01-81E10F3D425E}" srcOrd="10" destOrd="0" presId="urn:microsoft.com/office/officeart/2005/8/layout/pList2"/>
    <dgm:cxn modelId="{874C1F4F-6706-44C6-A44E-D968C3448CFA}" type="presParOf" srcId="{0121C74A-DA7D-41A9-AE01-81E10F3D425E}" destId="{2C79EB3C-395D-457C-BA5C-B402563DE80F}" srcOrd="0" destOrd="0" presId="urn:microsoft.com/office/officeart/2005/8/layout/pList2"/>
    <dgm:cxn modelId="{A977F40E-BE5F-4F65-A687-4830562FB3E8}" type="presParOf" srcId="{0121C74A-DA7D-41A9-AE01-81E10F3D425E}" destId="{E1AEF694-07CC-4E62-BF4C-1F8EA1D77499}" srcOrd="1" destOrd="0" presId="urn:microsoft.com/office/officeart/2005/8/layout/pList2"/>
    <dgm:cxn modelId="{F6CFC81A-3C63-495D-89CA-91F3F50B94BF}" type="presParOf" srcId="{0121C74A-DA7D-41A9-AE01-81E10F3D425E}" destId="{EB5F272D-9AF7-4E08-BB06-12E8DB7C8BC3}" srcOrd="2" destOrd="0" presId="urn:microsoft.com/office/officeart/2005/8/layout/pList2"/>
    <dgm:cxn modelId="{5D40B364-4CD2-4D9E-898F-E09A85812083}" type="presParOf" srcId="{D590841D-AF2E-4CA1-A07D-B9DE748664DF}" destId="{B4C7C313-78E5-4EFC-A0E6-C34CAFFE5C19}" srcOrd="11" destOrd="0" presId="urn:microsoft.com/office/officeart/2005/8/layout/pList2"/>
    <dgm:cxn modelId="{E60278F2-056D-4BFA-996F-0051505F35B8}" type="presParOf" srcId="{D590841D-AF2E-4CA1-A07D-B9DE748664DF}" destId="{A2299F26-2146-48CE-BD94-417194667493}" srcOrd="12" destOrd="0" presId="urn:microsoft.com/office/officeart/2005/8/layout/pList2"/>
    <dgm:cxn modelId="{2C75193D-F784-4157-ABA7-86C6CFBD18BE}" type="presParOf" srcId="{A2299F26-2146-48CE-BD94-417194667493}" destId="{6E812D89-3424-4DED-BF96-B8369B36132B}" srcOrd="0" destOrd="0" presId="urn:microsoft.com/office/officeart/2005/8/layout/pList2"/>
    <dgm:cxn modelId="{0F09592B-11EF-46E8-BCCE-BE29B2AF1921}" type="presParOf" srcId="{A2299F26-2146-48CE-BD94-417194667493}" destId="{3208B504-146F-4996-994D-E4C964EC116D}" srcOrd="1" destOrd="0" presId="urn:microsoft.com/office/officeart/2005/8/layout/pList2"/>
    <dgm:cxn modelId="{231897EA-F0E9-45A6-9B1D-21B0095FA544}" type="presParOf" srcId="{A2299F26-2146-48CE-BD94-417194667493}" destId="{A08D511D-15C9-4D9C-A7A3-1EC607278CE7}"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80CA73-A78A-4748-A372-993EF1FD8528}"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D2F7EEBA-8BBB-4CCA-80DD-0ED24720CA6B}">
      <dgm:prSet phldrT="[Text]" custT="1"/>
      <dgm:spPr>
        <a:xfrm>
          <a:off x="2976" y="1937586"/>
          <a:ext cx="2649140" cy="1059656"/>
        </a:xfrm>
        <a:solidFill>
          <a:srgbClr val="DFA425"/>
        </a:solidFill>
        <a:ln w="19050">
          <a:solidFill>
            <a:schemeClr val="tx1"/>
          </a:solidFill>
        </a:ln>
      </dgm:spPr>
      <dgm:t>
        <a:bodyPr/>
        <a:lstStyle/>
        <a:p>
          <a:pPr algn="ctr">
            <a:buNone/>
          </a:pPr>
          <a:endParaRPr lang="en-GB" sz="800" dirty="0">
            <a:solidFill>
              <a:schemeClr val="tx1"/>
            </a:solidFill>
            <a:latin typeface="Calibri" panose="020F0502020204030204"/>
            <a:ea typeface="+mn-ea"/>
            <a:cs typeface="+mn-cs"/>
          </a:endParaRPr>
        </a:p>
      </dgm:t>
    </dgm:pt>
    <dgm:pt modelId="{722B38BC-0073-42FB-A926-2E2D566EBB81}" type="parTrans" cxnId="{68C25986-757C-41E7-9566-7568E70FDD57}">
      <dgm:prSet/>
      <dgm:spPr/>
      <dgm:t>
        <a:bodyPr/>
        <a:lstStyle/>
        <a:p>
          <a:pPr algn="ctr"/>
          <a:endParaRPr lang="en-GB"/>
        </a:p>
      </dgm:t>
    </dgm:pt>
    <dgm:pt modelId="{A83CA46C-6CF2-4BF7-88EA-DF5818EF685C}" type="sibTrans" cxnId="{68C25986-757C-41E7-9566-7568E70FDD57}">
      <dgm:prSet/>
      <dgm:spPr/>
      <dgm:t>
        <a:bodyPr/>
        <a:lstStyle/>
        <a:p>
          <a:pPr algn="ctr"/>
          <a:endParaRPr lang="en-GB"/>
        </a:p>
      </dgm:t>
    </dgm:pt>
    <dgm:pt modelId="{C700016F-3156-4E34-8872-F84493E53959}">
      <dgm:prSet phldrT="[Text]" custT="1"/>
      <dgm:spPr>
        <a:xfrm>
          <a:off x="2387203" y="1937586"/>
          <a:ext cx="2649140" cy="1059656"/>
        </a:xfrm>
        <a:solidFill>
          <a:srgbClr val="DFA425"/>
        </a:solidFill>
        <a:ln w="19050">
          <a:solidFill>
            <a:schemeClr val="tx1"/>
          </a:solidFill>
        </a:ln>
      </dgm:spPr>
      <dgm:t>
        <a:bodyPr/>
        <a:lstStyle/>
        <a:p>
          <a:pPr algn="ctr">
            <a:buNone/>
          </a:pPr>
          <a:endParaRPr lang="en-GB" sz="800" dirty="0">
            <a:solidFill>
              <a:sysClr val="window" lastClr="FFFFFF"/>
            </a:solidFill>
            <a:latin typeface="Calibri" panose="020F0502020204030204"/>
            <a:ea typeface="+mn-ea"/>
            <a:cs typeface="+mn-cs"/>
          </a:endParaRPr>
        </a:p>
      </dgm:t>
    </dgm:pt>
    <dgm:pt modelId="{050F465B-1657-48EF-95D0-1F90A7B32CAD}" type="parTrans" cxnId="{E8CE47EF-A359-4D59-B573-1935BBD55EF4}">
      <dgm:prSet/>
      <dgm:spPr/>
      <dgm:t>
        <a:bodyPr/>
        <a:lstStyle/>
        <a:p>
          <a:pPr algn="ctr"/>
          <a:endParaRPr lang="en-GB"/>
        </a:p>
      </dgm:t>
    </dgm:pt>
    <dgm:pt modelId="{DB873CF8-C7A3-4ED9-8188-340E156764CF}" type="sibTrans" cxnId="{E8CE47EF-A359-4D59-B573-1935BBD55EF4}">
      <dgm:prSet/>
      <dgm:spPr/>
      <dgm:t>
        <a:bodyPr/>
        <a:lstStyle/>
        <a:p>
          <a:pPr algn="ctr"/>
          <a:endParaRPr lang="en-GB"/>
        </a:p>
      </dgm:t>
    </dgm:pt>
    <dgm:pt modelId="{90FB9472-532B-44F4-82C1-CE1C1847E51E}">
      <dgm:prSet phldrT="[Text]" custT="1"/>
      <dgm:spPr>
        <a:xfrm>
          <a:off x="4771429" y="1937586"/>
          <a:ext cx="2649140" cy="1059656"/>
        </a:xfrm>
        <a:solidFill>
          <a:srgbClr val="DF0A31"/>
        </a:solidFill>
        <a:ln w="19050">
          <a:solidFill>
            <a:schemeClr val="tx1"/>
          </a:solidFill>
        </a:ln>
      </dgm:spPr>
      <dgm:t>
        <a:bodyPr/>
        <a:lstStyle/>
        <a:p>
          <a:pPr algn="ctr">
            <a:buNone/>
          </a:pPr>
          <a:endParaRPr lang="en-GB" sz="1000" b="1" dirty="0">
            <a:latin typeface="Calibri" panose="020F0502020204030204"/>
            <a:ea typeface="+mn-ea"/>
            <a:cs typeface="+mn-cs"/>
          </a:endParaRPr>
        </a:p>
      </dgm:t>
    </dgm:pt>
    <dgm:pt modelId="{6DA31AE7-A49E-4638-8137-88D1AF24E449}" type="parTrans" cxnId="{1A272675-BE04-4F0E-8A25-223274F39495}">
      <dgm:prSet/>
      <dgm:spPr/>
      <dgm:t>
        <a:bodyPr/>
        <a:lstStyle/>
        <a:p>
          <a:pPr algn="ctr"/>
          <a:endParaRPr lang="en-GB"/>
        </a:p>
      </dgm:t>
    </dgm:pt>
    <dgm:pt modelId="{E9C500F8-6DE4-42C7-81D0-7D172EBFC088}" type="sibTrans" cxnId="{1A272675-BE04-4F0E-8A25-223274F39495}">
      <dgm:prSet/>
      <dgm:spPr/>
      <dgm:t>
        <a:bodyPr/>
        <a:lstStyle/>
        <a:p>
          <a:pPr algn="ctr"/>
          <a:endParaRPr lang="en-GB"/>
        </a:p>
      </dgm:t>
    </dgm:pt>
    <dgm:pt modelId="{7D3AA048-09D0-48A5-93E6-9436DBAC27A7}">
      <dgm:prSet phldrT="[Text]" custT="1"/>
      <dgm:spPr>
        <a:xfrm>
          <a:off x="7155656" y="1937586"/>
          <a:ext cx="2649140" cy="1059656"/>
        </a:xfrm>
        <a:solidFill>
          <a:srgbClr val="DFA425"/>
        </a:solidFill>
        <a:ln w="19050">
          <a:solidFill>
            <a:schemeClr val="tx1"/>
          </a:solidFill>
        </a:ln>
      </dgm:spPr>
      <dgm:t>
        <a:bodyPr/>
        <a:lstStyle/>
        <a:p>
          <a:pPr algn="ctr">
            <a:buNone/>
          </a:pPr>
          <a:endParaRPr lang="en-GB" sz="800" dirty="0">
            <a:latin typeface="Calibri" panose="020F0502020204030204"/>
            <a:ea typeface="+mn-ea"/>
            <a:cs typeface="+mn-cs"/>
          </a:endParaRPr>
        </a:p>
      </dgm:t>
    </dgm:pt>
    <dgm:pt modelId="{AE2A8DAE-D3FC-4223-88DC-A876EADCD513}" type="parTrans" cxnId="{645AAB77-FF1C-4E4E-874F-B551160298F8}">
      <dgm:prSet/>
      <dgm:spPr/>
      <dgm:t>
        <a:bodyPr/>
        <a:lstStyle/>
        <a:p>
          <a:pPr algn="ctr"/>
          <a:endParaRPr lang="en-GB"/>
        </a:p>
      </dgm:t>
    </dgm:pt>
    <dgm:pt modelId="{D6F377CD-3544-48DD-95A5-719B5B2B7994}" type="sibTrans" cxnId="{645AAB77-FF1C-4E4E-874F-B551160298F8}">
      <dgm:prSet/>
      <dgm:spPr/>
      <dgm:t>
        <a:bodyPr/>
        <a:lstStyle/>
        <a:p>
          <a:pPr algn="ctr"/>
          <a:endParaRPr lang="en-GB"/>
        </a:p>
      </dgm:t>
    </dgm:pt>
    <dgm:pt modelId="{C16928AF-8A06-4CEB-A517-65D7EDDCA76E}">
      <dgm:prSet phldrT="[Text]" custT="1"/>
      <dgm:spPr>
        <a:xfrm>
          <a:off x="9539882" y="1937586"/>
          <a:ext cx="2649140" cy="1059656"/>
        </a:xfrm>
        <a:solidFill>
          <a:srgbClr val="DFA425"/>
        </a:solidFill>
        <a:ln w="19050">
          <a:solidFill>
            <a:schemeClr val="tx1"/>
          </a:solidFill>
        </a:ln>
      </dgm:spPr>
      <dgm:t>
        <a:bodyPr/>
        <a:lstStyle/>
        <a:p>
          <a:pPr algn="ctr">
            <a:buNone/>
          </a:pPr>
          <a:endParaRPr lang="en-GB" sz="900" dirty="0">
            <a:latin typeface="Calibri" panose="020F0502020204030204"/>
            <a:ea typeface="+mn-ea"/>
            <a:cs typeface="+mn-cs"/>
          </a:endParaRPr>
        </a:p>
      </dgm:t>
    </dgm:pt>
    <dgm:pt modelId="{3B405A57-AF3F-4622-9375-203630F1E81F}" type="parTrans" cxnId="{E297115B-C58A-4D71-95F8-911D923D221B}">
      <dgm:prSet/>
      <dgm:spPr/>
      <dgm:t>
        <a:bodyPr/>
        <a:lstStyle/>
        <a:p>
          <a:pPr algn="ctr"/>
          <a:endParaRPr lang="en-GB"/>
        </a:p>
      </dgm:t>
    </dgm:pt>
    <dgm:pt modelId="{26DB33EB-E978-401D-A2B5-148957E188B0}" type="sibTrans" cxnId="{E297115B-C58A-4D71-95F8-911D923D221B}">
      <dgm:prSet/>
      <dgm:spPr/>
      <dgm:t>
        <a:bodyPr/>
        <a:lstStyle/>
        <a:p>
          <a:pPr algn="ctr"/>
          <a:endParaRPr lang="en-GB"/>
        </a:p>
      </dgm:t>
    </dgm:pt>
    <dgm:pt modelId="{40B0DB44-35B4-EF46-95F8-040E1E2447D4}" type="pres">
      <dgm:prSet presAssocID="{9980CA73-A78A-4748-A372-993EF1FD8528}" presName="Name0" presStyleCnt="0">
        <dgm:presLayoutVars>
          <dgm:dir/>
          <dgm:animLvl val="lvl"/>
          <dgm:resizeHandles val="exact"/>
        </dgm:presLayoutVars>
      </dgm:prSet>
      <dgm:spPr/>
    </dgm:pt>
    <dgm:pt modelId="{C2232357-2CCA-A349-A3C2-F92EBFE2FFFA}" type="pres">
      <dgm:prSet presAssocID="{D2F7EEBA-8BBB-4CCA-80DD-0ED24720CA6B}" presName="parTxOnly" presStyleLbl="node1" presStyleIdx="0" presStyleCnt="5">
        <dgm:presLayoutVars>
          <dgm:chMax val="0"/>
          <dgm:chPref val="0"/>
          <dgm:bulletEnabled val="1"/>
        </dgm:presLayoutVars>
      </dgm:prSet>
      <dgm:spPr/>
    </dgm:pt>
    <dgm:pt modelId="{FB805079-0A68-904C-BF7B-890B3D312C18}" type="pres">
      <dgm:prSet presAssocID="{A83CA46C-6CF2-4BF7-88EA-DF5818EF685C}" presName="parTxOnlySpace" presStyleCnt="0"/>
      <dgm:spPr/>
    </dgm:pt>
    <dgm:pt modelId="{7EC1A20C-EA4A-2D4F-9C68-B4B94831B064}" type="pres">
      <dgm:prSet presAssocID="{C700016F-3156-4E34-8872-F84493E53959}" presName="parTxOnly" presStyleLbl="node1" presStyleIdx="1" presStyleCnt="5">
        <dgm:presLayoutVars>
          <dgm:chMax val="0"/>
          <dgm:chPref val="0"/>
          <dgm:bulletEnabled val="1"/>
        </dgm:presLayoutVars>
      </dgm:prSet>
      <dgm:spPr/>
    </dgm:pt>
    <dgm:pt modelId="{46449CF3-8048-DB4E-A570-05310130A6BB}" type="pres">
      <dgm:prSet presAssocID="{DB873CF8-C7A3-4ED9-8188-340E156764CF}" presName="parTxOnlySpace" presStyleCnt="0"/>
      <dgm:spPr/>
    </dgm:pt>
    <dgm:pt modelId="{1394CB0B-FD16-694B-A387-3373A24C60B5}" type="pres">
      <dgm:prSet presAssocID="{90FB9472-532B-44F4-82C1-CE1C1847E51E}" presName="parTxOnly" presStyleLbl="node1" presStyleIdx="2" presStyleCnt="5">
        <dgm:presLayoutVars>
          <dgm:chMax val="0"/>
          <dgm:chPref val="0"/>
          <dgm:bulletEnabled val="1"/>
        </dgm:presLayoutVars>
      </dgm:prSet>
      <dgm:spPr/>
    </dgm:pt>
    <dgm:pt modelId="{E7680430-8B69-A442-8D5D-E64BB8842225}" type="pres">
      <dgm:prSet presAssocID="{E9C500F8-6DE4-42C7-81D0-7D172EBFC088}" presName="parTxOnlySpace" presStyleCnt="0"/>
      <dgm:spPr/>
    </dgm:pt>
    <dgm:pt modelId="{19F853EF-E57F-A24D-A354-1EAB01529D34}" type="pres">
      <dgm:prSet presAssocID="{7D3AA048-09D0-48A5-93E6-9436DBAC27A7}" presName="parTxOnly" presStyleLbl="node1" presStyleIdx="3" presStyleCnt="5">
        <dgm:presLayoutVars>
          <dgm:chMax val="0"/>
          <dgm:chPref val="0"/>
          <dgm:bulletEnabled val="1"/>
        </dgm:presLayoutVars>
      </dgm:prSet>
      <dgm:spPr/>
    </dgm:pt>
    <dgm:pt modelId="{CA5C7B52-E6D2-9649-83F9-76B0EE7C1BA0}" type="pres">
      <dgm:prSet presAssocID="{D6F377CD-3544-48DD-95A5-719B5B2B7994}" presName="parTxOnlySpace" presStyleCnt="0"/>
      <dgm:spPr/>
    </dgm:pt>
    <dgm:pt modelId="{F17ADEE3-583F-1847-B506-DD6F79DFC9B3}" type="pres">
      <dgm:prSet presAssocID="{C16928AF-8A06-4CEB-A517-65D7EDDCA76E}" presName="parTxOnly" presStyleLbl="node1" presStyleIdx="4" presStyleCnt="5">
        <dgm:presLayoutVars>
          <dgm:chMax val="0"/>
          <dgm:chPref val="0"/>
          <dgm:bulletEnabled val="1"/>
        </dgm:presLayoutVars>
      </dgm:prSet>
      <dgm:spPr/>
    </dgm:pt>
  </dgm:ptLst>
  <dgm:cxnLst>
    <dgm:cxn modelId="{4743CA3D-9AD0-B043-B16B-1613116F849A}" type="presOf" srcId="{C700016F-3156-4E34-8872-F84493E53959}" destId="{7EC1A20C-EA4A-2D4F-9C68-B4B94831B064}" srcOrd="0" destOrd="0" presId="urn:microsoft.com/office/officeart/2005/8/layout/chevron1"/>
    <dgm:cxn modelId="{E297115B-C58A-4D71-95F8-911D923D221B}" srcId="{9980CA73-A78A-4748-A372-993EF1FD8528}" destId="{C16928AF-8A06-4CEB-A517-65D7EDDCA76E}" srcOrd="4" destOrd="0" parTransId="{3B405A57-AF3F-4622-9375-203630F1E81F}" sibTransId="{26DB33EB-E978-401D-A2B5-148957E188B0}"/>
    <dgm:cxn modelId="{9D052B65-5044-F84E-839E-B5A40113361A}" type="presOf" srcId="{D2F7EEBA-8BBB-4CCA-80DD-0ED24720CA6B}" destId="{C2232357-2CCA-A349-A3C2-F92EBFE2FFFA}" srcOrd="0" destOrd="0" presId="urn:microsoft.com/office/officeart/2005/8/layout/chevron1"/>
    <dgm:cxn modelId="{1A272675-BE04-4F0E-8A25-223274F39495}" srcId="{9980CA73-A78A-4748-A372-993EF1FD8528}" destId="{90FB9472-532B-44F4-82C1-CE1C1847E51E}" srcOrd="2" destOrd="0" parTransId="{6DA31AE7-A49E-4638-8137-88D1AF24E449}" sibTransId="{E9C500F8-6DE4-42C7-81D0-7D172EBFC088}"/>
    <dgm:cxn modelId="{645AAB77-FF1C-4E4E-874F-B551160298F8}" srcId="{9980CA73-A78A-4748-A372-993EF1FD8528}" destId="{7D3AA048-09D0-48A5-93E6-9436DBAC27A7}" srcOrd="3" destOrd="0" parTransId="{AE2A8DAE-D3FC-4223-88DC-A876EADCD513}" sibTransId="{D6F377CD-3544-48DD-95A5-719B5B2B7994}"/>
    <dgm:cxn modelId="{5E396085-339E-7A48-94CD-B5F03CE24FAE}" type="presOf" srcId="{C16928AF-8A06-4CEB-A517-65D7EDDCA76E}" destId="{F17ADEE3-583F-1847-B506-DD6F79DFC9B3}" srcOrd="0" destOrd="0" presId="urn:microsoft.com/office/officeart/2005/8/layout/chevron1"/>
    <dgm:cxn modelId="{68C25986-757C-41E7-9566-7568E70FDD57}" srcId="{9980CA73-A78A-4748-A372-993EF1FD8528}" destId="{D2F7EEBA-8BBB-4CCA-80DD-0ED24720CA6B}" srcOrd="0" destOrd="0" parTransId="{722B38BC-0073-42FB-A926-2E2D566EBB81}" sibTransId="{A83CA46C-6CF2-4BF7-88EA-DF5818EF685C}"/>
    <dgm:cxn modelId="{59EBD189-A11A-2148-B06C-BD4DB96572B4}" type="presOf" srcId="{9980CA73-A78A-4748-A372-993EF1FD8528}" destId="{40B0DB44-35B4-EF46-95F8-040E1E2447D4}" srcOrd="0" destOrd="0" presId="urn:microsoft.com/office/officeart/2005/8/layout/chevron1"/>
    <dgm:cxn modelId="{E9AFD5C9-803B-3E47-ABDF-0AF965124A9A}" type="presOf" srcId="{7D3AA048-09D0-48A5-93E6-9436DBAC27A7}" destId="{19F853EF-E57F-A24D-A354-1EAB01529D34}" srcOrd="0" destOrd="0" presId="urn:microsoft.com/office/officeart/2005/8/layout/chevron1"/>
    <dgm:cxn modelId="{E8CE47EF-A359-4D59-B573-1935BBD55EF4}" srcId="{9980CA73-A78A-4748-A372-993EF1FD8528}" destId="{C700016F-3156-4E34-8872-F84493E53959}" srcOrd="1" destOrd="0" parTransId="{050F465B-1657-48EF-95D0-1F90A7B32CAD}" sibTransId="{DB873CF8-C7A3-4ED9-8188-340E156764CF}"/>
    <dgm:cxn modelId="{AAB052FB-F9CC-3C4C-A399-7FEE586AA644}" type="presOf" srcId="{90FB9472-532B-44F4-82C1-CE1C1847E51E}" destId="{1394CB0B-FD16-694B-A387-3373A24C60B5}" srcOrd="0" destOrd="0" presId="urn:microsoft.com/office/officeart/2005/8/layout/chevron1"/>
    <dgm:cxn modelId="{462C54A0-DCC4-E343-8EAC-309D57D04AAB}" type="presParOf" srcId="{40B0DB44-35B4-EF46-95F8-040E1E2447D4}" destId="{C2232357-2CCA-A349-A3C2-F92EBFE2FFFA}" srcOrd="0" destOrd="0" presId="urn:microsoft.com/office/officeart/2005/8/layout/chevron1"/>
    <dgm:cxn modelId="{70427967-CBE7-4840-A2AF-099297C3B624}" type="presParOf" srcId="{40B0DB44-35B4-EF46-95F8-040E1E2447D4}" destId="{FB805079-0A68-904C-BF7B-890B3D312C18}" srcOrd="1" destOrd="0" presId="urn:microsoft.com/office/officeart/2005/8/layout/chevron1"/>
    <dgm:cxn modelId="{16A3CCCC-4EE6-1C4F-90D7-46B3BFC3102B}" type="presParOf" srcId="{40B0DB44-35B4-EF46-95F8-040E1E2447D4}" destId="{7EC1A20C-EA4A-2D4F-9C68-B4B94831B064}" srcOrd="2" destOrd="0" presId="urn:microsoft.com/office/officeart/2005/8/layout/chevron1"/>
    <dgm:cxn modelId="{01C63C7D-C25B-2945-A650-73D1388EDD58}" type="presParOf" srcId="{40B0DB44-35B4-EF46-95F8-040E1E2447D4}" destId="{46449CF3-8048-DB4E-A570-05310130A6BB}" srcOrd="3" destOrd="0" presId="urn:microsoft.com/office/officeart/2005/8/layout/chevron1"/>
    <dgm:cxn modelId="{ED299303-076D-614B-B63F-E5A048C84287}" type="presParOf" srcId="{40B0DB44-35B4-EF46-95F8-040E1E2447D4}" destId="{1394CB0B-FD16-694B-A387-3373A24C60B5}" srcOrd="4" destOrd="0" presId="urn:microsoft.com/office/officeart/2005/8/layout/chevron1"/>
    <dgm:cxn modelId="{0CDA3265-32D9-C94F-AA06-08F9AD6A6FB0}" type="presParOf" srcId="{40B0DB44-35B4-EF46-95F8-040E1E2447D4}" destId="{E7680430-8B69-A442-8D5D-E64BB8842225}" srcOrd="5" destOrd="0" presId="urn:microsoft.com/office/officeart/2005/8/layout/chevron1"/>
    <dgm:cxn modelId="{3C149FF1-AFA5-004D-8F5A-15BB6EFA3E63}" type="presParOf" srcId="{40B0DB44-35B4-EF46-95F8-040E1E2447D4}" destId="{19F853EF-E57F-A24D-A354-1EAB01529D34}" srcOrd="6" destOrd="0" presId="urn:microsoft.com/office/officeart/2005/8/layout/chevron1"/>
    <dgm:cxn modelId="{3D81A215-8E8F-9E48-83AA-9B3A04A386BE}" type="presParOf" srcId="{40B0DB44-35B4-EF46-95F8-040E1E2447D4}" destId="{CA5C7B52-E6D2-9649-83F9-76B0EE7C1BA0}" srcOrd="7" destOrd="0" presId="urn:microsoft.com/office/officeart/2005/8/layout/chevron1"/>
    <dgm:cxn modelId="{AAD76AA4-E5A7-2140-B535-91DCE3BE041F}" type="presParOf" srcId="{40B0DB44-35B4-EF46-95F8-040E1E2447D4}" destId="{F17ADEE3-583F-1847-B506-DD6F79DFC9B3}"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80CA73-A78A-4748-A372-993EF1FD8528}"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D2F7EEBA-8BBB-4CCA-80DD-0ED24720CA6B}">
      <dgm:prSet phldrT="[Text]" custT="1"/>
      <dgm:spPr>
        <a:xfrm>
          <a:off x="2976" y="1937586"/>
          <a:ext cx="2649140" cy="1059656"/>
        </a:xfrm>
        <a:solidFill>
          <a:srgbClr val="DFA425"/>
        </a:solidFill>
        <a:ln w="19050">
          <a:solidFill>
            <a:schemeClr val="tx1"/>
          </a:solidFill>
        </a:ln>
      </dgm:spPr>
      <dgm:t>
        <a:bodyPr/>
        <a:lstStyle/>
        <a:p>
          <a:pPr algn="ctr">
            <a:buNone/>
          </a:pPr>
          <a:endParaRPr lang="en-GB" sz="800" dirty="0">
            <a:solidFill>
              <a:schemeClr val="tx1"/>
            </a:solidFill>
            <a:latin typeface="Calibri" panose="020F0502020204030204"/>
            <a:ea typeface="+mn-ea"/>
            <a:cs typeface="+mn-cs"/>
          </a:endParaRPr>
        </a:p>
      </dgm:t>
    </dgm:pt>
    <dgm:pt modelId="{722B38BC-0073-42FB-A926-2E2D566EBB81}" type="parTrans" cxnId="{68C25986-757C-41E7-9566-7568E70FDD57}">
      <dgm:prSet/>
      <dgm:spPr/>
      <dgm:t>
        <a:bodyPr/>
        <a:lstStyle/>
        <a:p>
          <a:pPr algn="ctr"/>
          <a:endParaRPr lang="en-GB"/>
        </a:p>
      </dgm:t>
    </dgm:pt>
    <dgm:pt modelId="{A83CA46C-6CF2-4BF7-88EA-DF5818EF685C}" type="sibTrans" cxnId="{68C25986-757C-41E7-9566-7568E70FDD57}">
      <dgm:prSet/>
      <dgm:spPr/>
      <dgm:t>
        <a:bodyPr/>
        <a:lstStyle/>
        <a:p>
          <a:pPr algn="ctr"/>
          <a:endParaRPr lang="en-GB"/>
        </a:p>
      </dgm:t>
    </dgm:pt>
    <dgm:pt modelId="{C700016F-3156-4E34-8872-F84493E53959}">
      <dgm:prSet phldrT="[Text]" custT="1"/>
      <dgm:spPr>
        <a:xfrm>
          <a:off x="2387203" y="1937586"/>
          <a:ext cx="2649140" cy="1059656"/>
        </a:xfrm>
        <a:solidFill>
          <a:srgbClr val="DFA425"/>
        </a:solidFill>
        <a:ln w="19050">
          <a:solidFill>
            <a:schemeClr val="tx1"/>
          </a:solidFill>
        </a:ln>
      </dgm:spPr>
      <dgm:t>
        <a:bodyPr/>
        <a:lstStyle/>
        <a:p>
          <a:pPr algn="ctr">
            <a:buNone/>
          </a:pPr>
          <a:endParaRPr lang="en-GB" sz="800" dirty="0">
            <a:solidFill>
              <a:sysClr val="window" lastClr="FFFFFF"/>
            </a:solidFill>
            <a:latin typeface="Calibri" panose="020F0502020204030204"/>
            <a:ea typeface="+mn-ea"/>
            <a:cs typeface="+mn-cs"/>
          </a:endParaRPr>
        </a:p>
      </dgm:t>
    </dgm:pt>
    <dgm:pt modelId="{050F465B-1657-48EF-95D0-1F90A7B32CAD}" type="parTrans" cxnId="{E8CE47EF-A359-4D59-B573-1935BBD55EF4}">
      <dgm:prSet/>
      <dgm:spPr/>
      <dgm:t>
        <a:bodyPr/>
        <a:lstStyle/>
        <a:p>
          <a:pPr algn="ctr"/>
          <a:endParaRPr lang="en-GB"/>
        </a:p>
      </dgm:t>
    </dgm:pt>
    <dgm:pt modelId="{DB873CF8-C7A3-4ED9-8188-340E156764CF}" type="sibTrans" cxnId="{E8CE47EF-A359-4D59-B573-1935BBD55EF4}">
      <dgm:prSet/>
      <dgm:spPr/>
      <dgm:t>
        <a:bodyPr/>
        <a:lstStyle/>
        <a:p>
          <a:pPr algn="ctr"/>
          <a:endParaRPr lang="en-GB"/>
        </a:p>
      </dgm:t>
    </dgm:pt>
    <dgm:pt modelId="{90FB9472-532B-44F4-82C1-CE1C1847E51E}">
      <dgm:prSet phldrT="[Text]" custT="1"/>
      <dgm:spPr>
        <a:xfrm>
          <a:off x="4771429" y="1937586"/>
          <a:ext cx="2649140" cy="1059656"/>
        </a:xfrm>
        <a:solidFill>
          <a:srgbClr val="DF0A31"/>
        </a:solidFill>
        <a:ln w="19050">
          <a:solidFill>
            <a:schemeClr val="tx1"/>
          </a:solidFill>
        </a:ln>
      </dgm:spPr>
      <dgm:t>
        <a:bodyPr/>
        <a:lstStyle/>
        <a:p>
          <a:pPr algn="ctr">
            <a:buNone/>
          </a:pPr>
          <a:endParaRPr lang="en-GB" sz="1000" b="1" dirty="0">
            <a:latin typeface="Calibri" panose="020F0502020204030204"/>
            <a:ea typeface="+mn-ea"/>
            <a:cs typeface="+mn-cs"/>
          </a:endParaRPr>
        </a:p>
      </dgm:t>
    </dgm:pt>
    <dgm:pt modelId="{6DA31AE7-A49E-4638-8137-88D1AF24E449}" type="parTrans" cxnId="{1A272675-BE04-4F0E-8A25-223274F39495}">
      <dgm:prSet/>
      <dgm:spPr/>
      <dgm:t>
        <a:bodyPr/>
        <a:lstStyle/>
        <a:p>
          <a:pPr algn="ctr"/>
          <a:endParaRPr lang="en-GB"/>
        </a:p>
      </dgm:t>
    </dgm:pt>
    <dgm:pt modelId="{E9C500F8-6DE4-42C7-81D0-7D172EBFC088}" type="sibTrans" cxnId="{1A272675-BE04-4F0E-8A25-223274F39495}">
      <dgm:prSet/>
      <dgm:spPr/>
      <dgm:t>
        <a:bodyPr/>
        <a:lstStyle/>
        <a:p>
          <a:pPr algn="ctr"/>
          <a:endParaRPr lang="en-GB"/>
        </a:p>
      </dgm:t>
    </dgm:pt>
    <dgm:pt modelId="{7D3AA048-09D0-48A5-93E6-9436DBAC27A7}">
      <dgm:prSet phldrT="[Text]" custT="1"/>
      <dgm:spPr>
        <a:xfrm>
          <a:off x="7155656" y="1937586"/>
          <a:ext cx="2649140" cy="1059656"/>
        </a:xfrm>
        <a:solidFill>
          <a:srgbClr val="DFA425"/>
        </a:solidFill>
        <a:ln w="19050">
          <a:solidFill>
            <a:schemeClr val="tx1"/>
          </a:solidFill>
        </a:ln>
      </dgm:spPr>
      <dgm:t>
        <a:bodyPr/>
        <a:lstStyle/>
        <a:p>
          <a:pPr algn="ctr">
            <a:buNone/>
          </a:pPr>
          <a:endParaRPr lang="en-GB" sz="800" dirty="0">
            <a:latin typeface="Calibri" panose="020F0502020204030204"/>
            <a:ea typeface="+mn-ea"/>
            <a:cs typeface="+mn-cs"/>
          </a:endParaRPr>
        </a:p>
      </dgm:t>
    </dgm:pt>
    <dgm:pt modelId="{AE2A8DAE-D3FC-4223-88DC-A876EADCD513}" type="parTrans" cxnId="{645AAB77-FF1C-4E4E-874F-B551160298F8}">
      <dgm:prSet/>
      <dgm:spPr/>
      <dgm:t>
        <a:bodyPr/>
        <a:lstStyle/>
        <a:p>
          <a:pPr algn="ctr"/>
          <a:endParaRPr lang="en-GB"/>
        </a:p>
      </dgm:t>
    </dgm:pt>
    <dgm:pt modelId="{D6F377CD-3544-48DD-95A5-719B5B2B7994}" type="sibTrans" cxnId="{645AAB77-FF1C-4E4E-874F-B551160298F8}">
      <dgm:prSet/>
      <dgm:spPr/>
      <dgm:t>
        <a:bodyPr/>
        <a:lstStyle/>
        <a:p>
          <a:pPr algn="ctr"/>
          <a:endParaRPr lang="en-GB"/>
        </a:p>
      </dgm:t>
    </dgm:pt>
    <dgm:pt modelId="{C16928AF-8A06-4CEB-A517-65D7EDDCA76E}">
      <dgm:prSet phldrT="[Text]" custT="1"/>
      <dgm:spPr>
        <a:xfrm>
          <a:off x="9539882" y="1937586"/>
          <a:ext cx="2649140" cy="1059656"/>
        </a:xfrm>
        <a:solidFill>
          <a:srgbClr val="DFA425"/>
        </a:solidFill>
        <a:ln w="19050">
          <a:solidFill>
            <a:schemeClr val="tx1"/>
          </a:solidFill>
        </a:ln>
      </dgm:spPr>
      <dgm:t>
        <a:bodyPr/>
        <a:lstStyle/>
        <a:p>
          <a:pPr algn="ctr">
            <a:buNone/>
          </a:pPr>
          <a:endParaRPr lang="en-GB" sz="900" dirty="0">
            <a:latin typeface="Calibri" panose="020F0502020204030204"/>
            <a:ea typeface="+mn-ea"/>
            <a:cs typeface="+mn-cs"/>
          </a:endParaRPr>
        </a:p>
      </dgm:t>
    </dgm:pt>
    <dgm:pt modelId="{3B405A57-AF3F-4622-9375-203630F1E81F}" type="parTrans" cxnId="{E297115B-C58A-4D71-95F8-911D923D221B}">
      <dgm:prSet/>
      <dgm:spPr/>
      <dgm:t>
        <a:bodyPr/>
        <a:lstStyle/>
        <a:p>
          <a:pPr algn="ctr"/>
          <a:endParaRPr lang="en-GB"/>
        </a:p>
      </dgm:t>
    </dgm:pt>
    <dgm:pt modelId="{26DB33EB-E978-401D-A2B5-148957E188B0}" type="sibTrans" cxnId="{E297115B-C58A-4D71-95F8-911D923D221B}">
      <dgm:prSet/>
      <dgm:spPr/>
      <dgm:t>
        <a:bodyPr/>
        <a:lstStyle/>
        <a:p>
          <a:pPr algn="ctr"/>
          <a:endParaRPr lang="en-GB"/>
        </a:p>
      </dgm:t>
    </dgm:pt>
    <dgm:pt modelId="{40B0DB44-35B4-EF46-95F8-040E1E2447D4}" type="pres">
      <dgm:prSet presAssocID="{9980CA73-A78A-4748-A372-993EF1FD8528}" presName="Name0" presStyleCnt="0">
        <dgm:presLayoutVars>
          <dgm:dir/>
          <dgm:animLvl val="lvl"/>
          <dgm:resizeHandles val="exact"/>
        </dgm:presLayoutVars>
      </dgm:prSet>
      <dgm:spPr/>
    </dgm:pt>
    <dgm:pt modelId="{C2232357-2CCA-A349-A3C2-F92EBFE2FFFA}" type="pres">
      <dgm:prSet presAssocID="{D2F7EEBA-8BBB-4CCA-80DD-0ED24720CA6B}" presName="parTxOnly" presStyleLbl="node1" presStyleIdx="0" presStyleCnt="5">
        <dgm:presLayoutVars>
          <dgm:chMax val="0"/>
          <dgm:chPref val="0"/>
          <dgm:bulletEnabled val="1"/>
        </dgm:presLayoutVars>
      </dgm:prSet>
      <dgm:spPr/>
    </dgm:pt>
    <dgm:pt modelId="{FB805079-0A68-904C-BF7B-890B3D312C18}" type="pres">
      <dgm:prSet presAssocID="{A83CA46C-6CF2-4BF7-88EA-DF5818EF685C}" presName="parTxOnlySpace" presStyleCnt="0"/>
      <dgm:spPr/>
    </dgm:pt>
    <dgm:pt modelId="{7EC1A20C-EA4A-2D4F-9C68-B4B94831B064}" type="pres">
      <dgm:prSet presAssocID="{C700016F-3156-4E34-8872-F84493E53959}" presName="parTxOnly" presStyleLbl="node1" presStyleIdx="1" presStyleCnt="5">
        <dgm:presLayoutVars>
          <dgm:chMax val="0"/>
          <dgm:chPref val="0"/>
          <dgm:bulletEnabled val="1"/>
        </dgm:presLayoutVars>
      </dgm:prSet>
      <dgm:spPr/>
    </dgm:pt>
    <dgm:pt modelId="{46449CF3-8048-DB4E-A570-05310130A6BB}" type="pres">
      <dgm:prSet presAssocID="{DB873CF8-C7A3-4ED9-8188-340E156764CF}" presName="parTxOnlySpace" presStyleCnt="0"/>
      <dgm:spPr/>
    </dgm:pt>
    <dgm:pt modelId="{1394CB0B-FD16-694B-A387-3373A24C60B5}" type="pres">
      <dgm:prSet presAssocID="{90FB9472-532B-44F4-82C1-CE1C1847E51E}" presName="parTxOnly" presStyleLbl="node1" presStyleIdx="2" presStyleCnt="5">
        <dgm:presLayoutVars>
          <dgm:chMax val="0"/>
          <dgm:chPref val="0"/>
          <dgm:bulletEnabled val="1"/>
        </dgm:presLayoutVars>
      </dgm:prSet>
      <dgm:spPr/>
    </dgm:pt>
    <dgm:pt modelId="{E7680430-8B69-A442-8D5D-E64BB8842225}" type="pres">
      <dgm:prSet presAssocID="{E9C500F8-6DE4-42C7-81D0-7D172EBFC088}" presName="parTxOnlySpace" presStyleCnt="0"/>
      <dgm:spPr/>
    </dgm:pt>
    <dgm:pt modelId="{19F853EF-E57F-A24D-A354-1EAB01529D34}" type="pres">
      <dgm:prSet presAssocID="{7D3AA048-09D0-48A5-93E6-9436DBAC27A7}" presName="parTxOnly" presStyleLbl="node1" presStyleIdx="3" presStyleCnt="5">
        <dgm:presLayoutVars>
          <dgm:chMax val="0"/>
          <dgm:chPref val="0"/>
          <dgm:bulletEnabled val="1"/>
        </dgm:presLayoutVars>
      </dgm:prSet>
      <dgm:spPr/>
    </dgm:pt>
    <dgm:pt modelId="{CA5C7B52-E6D2-9649-83F9-76B0EE7C1BA0}" type="pres">
      <dgm:prSet presAssocID="{D6F377CD-3544-48DD-95A5-719B5B2B7994}" presName="parTxOnlySpace" presStyleCnt="0"/>
      <dgm:spPr/>
    </dgm:pt>
    <dgm:pt modelId="{F17ADEE3-583F-1847-B506-DD6F79DFC9B3}" type="pres">
      <dgm:prSet presAssocID="{C16928AF-8A06-4CEB-A517-65D7EDDCA76E}" presName="parTxOnly" presStyleLbl="node1" presStyleIdx="4" presStyleCnt="5">
        <dgm:presLayoutVars>
          <dgm:chMax val="0"/>
          <dgm:chPref val="0"/>
          <dgm:bulletEnabled val="1"/>
        </dgm:presLayoutVars>
      </dgm:prSet>
      <dgm:spPr/>
    </dgm:pt>
  </dgm:ptLst>
  <dgm:cxnLst>
    <dgm:cxn modelId="{4743CA3D-9AD0-B043-B16B-1613116F849A}" type="presOf" srcId="{C700016F-3156-4E34-8872-F84493E53959}" destId="{7EC1A20C-EA4A-2D4F-9C68-B4B94831B064}" srcOrd="0" destOrd="0" presId="urn:microsoft.com/office/officeart/2005/8/layout/chevron1"/>
    <dgm:cxn modelId="{E297115B-C58A-4D71-95F8-911D923D221B}" srcId="{9980CA73-A78A-4748-A372-993EF1FD8528}" destId="{C16928AF-8A06-4CEB-A517-65D7EDDCA76E}" srcOrd="4" destOrd="0" parTransId="{3B405A57-AF3F-4622-9375-203630F1E81F}" sibTransId="{26DB33EB-E978-401D-A2B5-148957E188B0}"/>
    <dgm:cxn modelId="{9D052B65-5044-F84E-839E-B5A40113361A}" type="presOf" srcId="{D2F7EEBA-8BBB-4CCA-80DD-0ED24720CA6B}" destId="{C2232357-2CCA-A349-A3C2-F92EBFE2FFFA}" srcOrd="0" destOrd="0" presId="urn:microsoft.com/office/officeart/2005/8/layout/chevron1"/>
    <dgm:cxn modelId="{1A272675-BE04-4F0E-8A25-223274F39495}" srcId="{9980CA73-A78A-4748-A372-993EF1FD8528}" destId="{90FB9472-532B-44F4-82C1-CE1C1847E51E}" srcOrd="2" destOrd="0" parTransId="{6DA31AE7-A49E-4638-8137-88D1AF24E449}" sibTransId="{E9C500F8-6DE4-42C7-81D0-7D172EBFC088}"/>
    <dgm:cxn modelId="{645AAB77-FF1C-4E4E-874F-B551160298F8}" srcId="{9980CA73-A78A-4748-A372-993EF1FD8528}" destId="{7D3AA048-09D0-48A5-93E6-9436DBAC27A7}" srcOrd="3" destOrd="0" parTransId="{AE2A8DAE-D3FC-4223-88DC-A876EADCD513}" sibTransId="{D6F377CD-3544-48DD-95A5-719B5B2B7994}"/>
    <dgm:cxn modelId="{5E396085-339E-7A48-94CD-B5F03CE24FAE}" type="presOf" srcId="{C16928AF-8A06-4CEB-A517-65D7EDDCA76E}" destId="{F17ADEE3-583F-1847-B506-DD6F79DFC9B3}" srcOrd="0" destOrd="0" presId="urn:microsoft.com/office/officeart/2005/8/layout/chevron1"/>
    <dgm:cxn modelId="{68C25986-757C-41E7-9566-7568E70FDD57}" srcId="{9980CA73-A78A-4748-A372-993EF1FD8528}" destId="{D2F7EEBA-8BBB-4CCA-80DD-0ED24720CA6B}" srcOrd="0" destOrd="0" parTransId="{722B38BC-0073-42FB-A926-2E2D566EBB81}" sibTransId="{A83CA46C-6CF2-4BF7-88EA-DF5818EF685C}"/>
    <dgm:cxn modelId="{59EBD189-A11A-2148-B06C-BD4DB96572B4}" type="presOf" srcId="{9980CA73-A78A-4748-A372-993EF1FD8528}" destId="{40B0DB44-35B4-EF46-95F8-040E1E2447D4}" srcOrd="0" destOrd="0" presId="urn:microsoft.com/office/officeart/2005/8/layout/chevron1"/>
    <dgm:cxn modelId="{E9AFD5C9-803B-3E47-ABDF-0AF965124A9A}" type="presOf" srcId="{7D3AA048-09D0-48A5-93E6-9436DBAC27A7}" destId="{19F853EF-E57F-A24D-A354-1EAB01529D34}" srcOrd="0" destOrd="0" presId="urn:microsoft.com/office/officeart/2005/8/layout/chevron1"/>
    <dgm:cxn modelId="{E8CE47EF-A359-4D59-B573-1935BBD55EF4}" srcId="{9980CA73-A78A-4748-A372-993EF1FD8528}" destId="{C700016F-3156-4E34-8872-F84493E53959}" srcOrd="1" destOrd="0" parTransId="{050F465B-1657-48EF-95D0-1F90A7B32CAD}" sibTransId="{DB873CF8-C7A3-4ED9-8188-340E156764CF}"/>
    <dgm:cxn modelId="{AAB052FB-F9CC-3C4C-A399-7FEE586AA644}" type="presOf" srcId="{90FB9472-532B-44F4-82C1-CE1C1847E51E}" destId="{1394CB0B-FD16-694B-A387-3373A24C60B5}" srcOrd="0" destOrd="0" presId="urn:microsoft.com/office/officeart/2005/8/layout/chevron1"/>
    <dgm:cxn modelId="{462C54A0-DCC4-E343-8EAC-309D57D04AAB}" type="presParOf" srcId="{40B0DB44-35B4-EF46-95F8-040E1E2447D4}" destId="{C2232357-2CCA-A349-A3C2-F92EBFE2FFFA}" srcOrd="0" destOrd="0" presId="urn:microsoft.com/office/officeart/2005/8/layout/chevron1"/>
    <dgm:cxn modelId="{70427967-CBE7-4840-A2AF-099297C3B624}" type="presParOf" srcId="{40B0DB44-35B4-EF46-95F8-040E1E2447D4}" destId="{FB805079-0A68-904C-BF7B-890B3D312C18}" srcOrd="1" destOrd="0" presId="urn:microsoft.com/office/officeart/2005/8/layout/chevron1"/>
    <dgm:cxn modelId="{16A3CCCC-4EE6-1C4F-90D7-46B3BFC3102B}" type="presParOf" srcId="{40B0DB44-35B4-EF46-95F8-040E1E2447D4}" destId="{7EC1A20C-EA4A-2D4F-9C68-B4B94831B064}" srcOrd="2" destOrd="0" presId="urn:microsoft.com/office/officeart/2005/8/layout/chevron1"/>
    <dgm:cxn modelId="{01C63C7D-C25B-2945-A650-73D1388EDD58}" type="presParOf" srcId="{40B0DB44-35B4-EF46-95F8-040E1E2447D4}" destId="{46449CF3-8048-DB4E-A570-05310130A6BB}" srcOrd="3" destOrd="0" presId="urn:microsoft.com/office/officeart/2005/8/layout/chevron1"/>
    <dgm:cxn modelId="{ED299303-076D-614B-B63F-E5A048C84287}" type="presParOf" srcId="{40B0DB44-35B4-EF46-95F8-040E1E2447D4}" destId="{1394CB0B-FD16-694B-A387-3373A24C60B5}" srcOrd="4" destOrd="0" presId="urn:microsoft.com/office/officeart/2005/8/layout/chevron1"/>
    <dgm:cxn modelId="{0CDA3265-32D9-C94F-AA06-08F9AD6A6FB0}" type="presParOf" srcId="{40B0DB44-35B4-EF46-95F8-040E1E2447D4}" destId="{E7680430-8B69-A442-8D5D-E64BB8842225}" srcOrd="5" destOrd="0" presId="urn:microsoft.com/office/officeart/2005/8/layout/chevron1"/>
    <dgm:cxn modelId="{3C149FF1-AFA5-004D-8F5A-15BB6EFA3E63}" type="presParOf" srcId="{40B0DB44-35B4-EF46-95F8-040E1E2447D4}" destId="{19F853EF-E57F-A24D-A354-1EAB01529D34}" srcOrd="6" destOrd="0" presId="urn:microsoft.com/office/officeart/2005/8/layout/chevron1"/>
    <dgm:cxn modelId="{3D81A215-8E8F-9E48-83AA-9B3A04A386BE}" type="presParOf" srcId="{40B0DB44-35B4-EF46-95F8-040E1E2447D4}" destId="{CA5C7B52-E6D2-9649-83F9-76B0EE7C1BA0}" srcOrd="7" destOrd="0" presId="urn:microsoft.com/office/officeart/2005/8/layout/chevron1"/>
    <dgm:cxn modelId="{AAD76AA4-E5A7-2140-B535-91DCE3BE041F}" type="presParOf" srcId="{40B0DB44-35B4-EF46-95F8-040E1E2447D4}" destId="{F17ADEE3-583F-1847-B506-DD6F79DFC9B3}"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C5A5E2-8925-4526-BF81-7F9D95010349}">
      <dsp:nvSpPr>
        <dsp:cNvPr id="0" name=""/>
        <dsp:cNvSpPr/>
      </dsp:nvSpPr>
      <dsp:spPr>
        <a:xfrm>
          <a:off x="0" y="-141421"/>
          <a:ext cx="11403624" cy="1040294"/>
        </a:xfrm>
        <a:prstGeom prst="roundRect">
          <a:avLst>
            <a:gd name="adj" fmla="val 10000"/>
          </a:avLst>
        </a:prstGeom>
        <a:solidFill>
          <a:srgbClr val="DFA425">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05A9BCE-DAAC-45C7-846A-FF62F6A0A908}">
      <dsp:nvSpPr>
        <dsp:cNvPr id="0" name=""/>
        <dsp:cNvSpPr/>
      </dsp:nvSpPr>
      <dsp:spPr>
        <a:xfrm>
          <a:off x="351530" y="14885"/>
          <a:ext cx="1407968" cy="840639"/>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126ABFB-6EAE-4649-A7DF-C316D1B37A1B}">
      <dsp:nvSpPr>
        <dsp:cNvPr id="0" name=""/>
        <dsp:cNvSpPr/>
      </dsp:nvSpPr>
      <dsp:spPr>
        <a:xfrm rot="10800000">
          <a:off x="351530" y="742564"/>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Do Now</a:t>
          </a:r>
        </a:p>
      </dsp:txBody>
      <dsp:txXfrm rot="10800000">
        <a:off x="374636" y="742564"/>
        <a:ext cx="1361756" cy="728216"/>
      </dsp:txXfrm>
    </dsp:sp>
    <dsp:sp modelId="{FF546C2D-8AAE-4216-8500-129B1C298BA3}">
      <dsp:nvSpPr>
        <dsp:cNvPr id="0" name=""/>
        <dsp:cNvSpPr/>
      </dsp:nvSpPr>
      <dsp:spPr>
        <a:xfrm>
          <a:off x="1900295" y="0"/>
          <a:ext cx="1407968" cy="842285"/>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23329D9-4BF4-442D-BCC1-42B52329F520}">
      <dsp:nvSpPr>
        <dsp:cNvPr id="0" name=""/>
        <dsp:cNvSpPr/>
      </dsp:nvSpPr>
      <dsp:spPr>
        <a:xfrm rot="10800000">
          <a:off x="1900295" y="742976"/>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Our values</a:t>
          </a:r>
        </a:p>
      </dsp:txBody>
      <dsp:txXfrm rot="10800000">
        <a:off x="1923401" y="742976"/>
        <a:ext cx="1361756" cy="728216"/>
      </dsp:txXfrm>
    </dsp:sp>
    <dsp:sp modelId="{50FF9E46-A436-4714-B75D-99917D9A1D66}">
      <dsp:nvSpPr>
        <dsp:cNvPr id="0" name=""/>
        <dsp:cNvSpPr/>
      </dsp:nvSpPr>
      <dsp:spPr>
        <a:xfrm>
          <a:off x="3449061" y="12888"/>
          <a:ext cx="1407968" cy="848627"/>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2000" b="-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50EEF0B-5D45-421D-A2D5-3C2AF9CEEB8F}">
      <dsp:nvSpPr>
        <dsp:cNvPr id="0" name=""/>
        <dsp:cNvSpPr/>
      </dsp:nvSpPr>
      <dsp:spPr>
        <a:xfrm rot="10800000">
          <a:off x="3449061" y="744561"/>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Know more, remember more</a:t>
          </a:r>
        </a:p>
      </dsp:txBody>
      <dsp:txXfrm rot="10800000">
        <a:off x="3472167" y="744561"/>
        <a:ext cx="1361756" cy="728216"/>
      </dsp:txXfrm>
    </dsp:sp>
    <dsp:sp modelId="{35859D28-89A6-42A7-838B-48DD5A3E8959}">
      <dsp:nvSpPr>
        <dsp:cNvPr id="0" name=""/>
        <dsp:cNvSpPr/>
      </dsp:nvSpPr>
      <dsp:spPr>
        <a:xfrm>
          <a:off x="4997827" y="13302"/>
          <a:ext cx="1407968" cy="846973"/>
        </a:xfrm>
        <a:prstGeom prst="roundRect">
          <a:avLst>
            <a:gd name="adj" fmla="val 1000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D3222D5-6875-45B7-BFFE-A45E668B0410}">
      <dsp:nvSpPr>
        <dsp:cNvPr id="0" name=""/>
        <dsp:cNvSpPr/>
      </dsp:nvSpPr>
      <dsp:spPr>
        <a:xfrm rot="10800000">
          <a:off x="4997827" y="744148"/>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Vocabulary</a:t>
          </a:r>
          <a:br>
            <a:rPr lang="en-GB" sz="1300" b="1" kern="1200" dirty="0"/>
          </a:br>
          <a:r>
            <a:rPr lang="en-GB" sz="1300" b="1" kern="1200" dirty="0"/>
            <a:t>(if required)</a:t>
          </a:r>
        </a:p>
      </dsp:txBody>
      <dsp:txXfrm rot="10800000">
        <a:off x="5020933" y="744148"/>
        <a:ext cx="1361756" cy="728216"/>
      </dsp:txXfrm>
    </dsp:sp>
    <dsp:sp modelId="{FB94E228-B51A-419C-BA1B-AF5196EDF212}">
      <dsp:nvSpPr>
        <dsp:cNvPr id="0" name=""/>
        <dsp:cNvSpPr/>
      </dsp:nvSpPr>
      <dsp:spPr>
        <a:xfrm>
          <a:off x="6546593" y="5216"/>
          <a:ext cx="1407968" cy="879317"/>
        </a:xfrm>
        <a:prstGeom prst="roundRect">
          <a:avLst>
            <a:gd name="adj" fmla="val 10000"/>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023E347-A433-4BB2-8677-8E6B54B13E48}">
      <dsp:nvSpPr>
        <dsp:cNvPr id="0" name=""/>
        <dsp:cNvSpPr/>
      </dsp:nvSpPr>
      <dsp:spPr>
        <a:xfrm rot="10800000">
          <a:off x="6546593" y="752234"/>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Main lesson information</a:t>
          </a:r>
        </a:p>
      </dsp:txBody>
      <dsp:txXfrm rot="10800000">
        <a:off x="6569699" y="752234"/>
        <a:ext cx="1361756" cy="728216"/>
      </dsp:txXfrm>
    </dsp:sp>
    <dsp:sp modelId="{EB5F272D-9AF7-4E08-BB06-12E8DB7C8BC3}">
      <dsp:nvSpPr>
        <dsp:cNvPr id="0" name=""/>
        <dsp:cNvSpPr/>
      </dsp:nvSpPr>
      <dsp:spPr>
        <a:xfrm>
          <a:off x="8095359" y="1309"/>
          <a:ext cx="1407968" cy="894942"/>
        </a:xfrm>
        <a:prstGeom prst="roundRect">
          <a:avLst>
            <a:gd name="adj" fmla="val 10000"/>
          </a:avLst>
        </a:prstGeom>
        <a:blipFill>
          <a:blip xmlns:r="http://schemas.openxmlformats.org/officeDocument/2006/relationships" r:embed="rId6" cstate="print">
            <a:extLst>
              <a:ext uri="{28A0092B-C50C-407E-A947-70E740481C1C}">
                <a14:useLocalDpi xmlns:a14="http://schemas.microsoft.com/office/drawing/2010/main" val="0"/>
              </a:ext>
            </a:extLst>
          </a:blip>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79EB3C-395D-457C-BA5C-B402563DE80F}">
      <dsp:nvSpPr>
        <dsp:cNvPr id="0" name=""/>
        <dsp:cNvSpPr/>
      </dsp:nvSpPr>
      <dsp:spPr>
        <a:xfrm rot="10800000">
          <a:off x="8095359" y="756140"/>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Independent task</a:t>
          </a:r>
        </a:p>
      </dsp:txBody>
      <dsp:txXfrm rot="10800000">
        <a:off x="8118465" y="756140"/>
        <a:ext cx="1361756" cy="728216"/>
      </dsp:txXfrm>
    </dsp:sp>
    <dsp:sp modelId="{A08D511D-15C9-4D9C-A7A3-1EC607278CE7}">
      <dsp:nvSpPr>
        <dsp:cNvPr id="0" name=""/>
        <dsp:cNvSpPr/>
      </dsp:nvSpPr>
      <dsp:spPr>
        <a:xfrm>
          <a:off x="9644124" y="11561"/>
          <a:ext cx="1407968" cy="853938"/>
        </a:xfrm>
        <a:prstGeom prst="roundRect">
          <a:avLst>
            <a:gd name="adj" fmla="val 10000"/>
          </a:avLst>
        </a:prstGeom>
        <a:blipFill>
          <a:blip xmlns:r="http://schemas.openxmlformats.org/officeDocument/2006/relationships" r:embed="rId7" cstate="print">
            <a:extLst>
              <a:ext uri="{28A0092B-C50C-407E-A947-70E740481C1C}">
                <a14:useLocalDpi xmlns:a14="http://schemas.microsoft.com/office/drawing/2010/main" val="0"/>
              </a:ext>
            </a:extLst>
          </a:blip>
          <a:srcRect/>
          <a:stretch>
            <a:fillRect l="-4000" r="-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E812D89-3424-4DED-BF96-B8369B36132B}">
      <dsp:nvSpPr>
        <dsp:cNvPr id="0" name=""/>
        <dsp:cNvSpPr/>
      </dsp:nvSpPr>
      <dsp:spPr>
        <a:xfrm rot="10800000">
          <a:off x="9644124" y="745889"/>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Final check for understanding</a:t>
          </a:r>
        </a:p>
      </dsp:txBody>
      <dsp:txXfrm rot="10800000">
        <a:off x="9667230" y="745889"/>
        <a:ext cx="1361756" cy="7282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232357-2CCA-A349-A3C2-F92EBFE2FFFA}">
      <dsp:nvSpPr>
        <dsp:cNvPr id="0" name=""/>
        <dsp:cNvSpPr/>
      </dsp:nvSpPr>
      <dsp:spPr>
        <a:xfrm>
          <a:off x="2737"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solidFill>
              <a:schemeClr val="tx1"/>
            </a:solidFill>
            <a:latin typeface="Calibri" panose="020F0502020204030204"/>
            <a:ea typeface="+mn-ea"/>
            <a:cs typeface="+mn-cs"/>
          </a:endParaRPr>
        </a:p>
      </dsp:txBody>
      <dsp:txXfrm>
        <a:off x="490056" y="431715"/>
        <a:ext cx="1461958" cy="974638"/>
      </dsp:txXfrm>
    </dsp:sp>
    <dsp:sp modelId="{7EC1A20C-EA4A-2D4F-9C68-B4B94831B064}">
      <dsp:nvSpPr>
        <dsp:cNvPr id="0" name=""/>
        <dsp:cNvSpPr/>
      </dsp:nvSpPr>
      <dsp:spPr>
        <a:xfrm>
          <a:off x="2195674"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solidFill>
              <a:sysClr val="window" lastClr="FFFFFF"/>
            </a:solidFill>
            <a:latin typeface="Calibri" panose="020F0502020204030204"/>
            <a:ea typeface="+mn-ea"/>
            <a:cs typeface="+mn-cs"/>
          </a:endParaRPr>
        </a:p>
      </dsp:txBody>
      <dsp:txXfrm>
        <a:off x="2682993" y="431715"/>
        <a:ext cx="1461958" cy="974638"/>
      </dsp:txXfrm>
    </dsp:sp>
    <dsp:sp modelId="{1394CB0B-FD16-694B-A387-3373A24C60B5}">
      <dsp:nvSpPr>
        <dsp:cNvPr id="0" name=""/>
        <dsp:cNvSpPr/>
      </dsp:nvSpPr>
      <dsp:spPr>
        <a:xfrm>
          <a:off x="4388611" y="431715"/>
          <a:ext cx="2436596" cy="974638"/>
        </a:xfrm>
        <a:prstGeom prst="chevron">
          <a:avLst/>
        </a:prstGeom>
        <a:solidFill>
          <a:srgbClr val="DF0A3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endParaRPr lang="en-GB" sz="1000" b="1" kern="1200" dirty="0">
            <a:latin typeface="Calibri" panose="020F0502020204030204"/>
            <a:ea typeface="+mn-ea"/>
            <a:cs typeface="+mn-cs"/>
          </a:endParaRPr>
        </a:p>
      </dsp:txBody>
      <dsp:txXfrm>
        <a:off x="4875930" y="431715"/>
        <a:ext cx="1461958" cy="974638"/>
      </dsp:txXfrm>
    </dsp:sp>
    <dsp:sp modelId="{19F853EF-E57F-A24D-A354-1EAB01529D34}">
      <dsp:nvSpPr>
        <dsp:cNvPr id="0" name=""/>
        <dsp:cNvSpPr/>
      </dsp:nvSpPr>
      <dsp:spPr>
        <a:xfrm>
          <a:off x="6581548"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latin typeface="Calibri" panose="020F0502020204030204"/>
            <a:ea typeface="+mn-ea"/>
            <a:cs typeface="+mn-cs"/>
          </a:endParaRPr>
        </a:p>
      </dsp:txBody>
      <dsp:txXfrm>
        <a:off x="7068867" y="431715"/>
        <a:ext cx="1461958" cy="974638"/>
      </dsp:txXfrm>
    </dsp:sp>
    <dsp:sp modelId="{F17ADEE3-583F-1847-B506-DD6F79DFC9B3}">
      <dsp:nvSpPr>
        <dsp:cNvPr id="0" name=""/>
        <dsp:cNvSpPr/>
      </dsp:nvSpPr>
      <dsp:spPr>
        <a:xfrm>
          <a:off x="8774485"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endParaRPr lang="en-GB" sz="900" kern="1200" dirty="0">
            <a:latin typeface="Calibri" panose="020F0502020204030204"/>
            <a:ea typeface="+mn-ea"/>
            <a:cs typeface="+mn-cs"/>
          </a:endParaRPr>
        </a:p>
      </dsp:txBody>
      <dsp:txXfrm>
        <a:off x="9261804" y="431715"/>
        <a:ext cx="1461958" cy="9746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232357-2CCA-A349-A3C2-F92EBFE2FFFA}">
      <dsp:nvSpPr>
        <dsp:cNvPr id="0" name=""/>
        <dsp:cNvSpPr/>
      </dsp:nvSpPr>
      <dsp:spPr>
        <a:xfrm>
          <a:off x="2737"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solidFill>
              <a:schemeClr val="tx1"/>
            </a:solidFill>
            <a:latin typeface="Calibri" panose="020F0502020204030204"/>
            <a:ea typeface="+mn-ea"/>
            <a:cs typeface="+mn-cs"/>
          </a:endParaRPr>
        </a:p>
      </dsp:txBody>
      <dsp:txXfrm>
        <a:off x="490056" y="431715"/>
        <a:ext cx="1461958" cy="974638"/>
      </dsp:txXfrm>
    </dsp:sp>
    <dsp:sp modelId="{7EC1A20C-EA4A-2D4F-9C68-B4B94831B064}">
      <dsp:nvSpPr>
        <dsp:cNvPr id="0" name=""/>
        <dsp:cNvSpPr/>
      </dsp:nvSpPr>
      <dsp:spPr>
        <a:xfrm>
          <a:off x="2195674"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solidFill>
              <a:sysClr val="window" lastClr="FFFFFF"/>
            </a:solidFill>
            <a:latin typeface="Calibri" panose="020F0502020204030204"/>
            <a:ea typeface="+mn-ea"/>
            <a:cs typeface="+mn-cs"/>
          </a:endParaRPr>
        </a:p>
      </dsp:txBody>
      <dsp:txXfrm>
        <a:off x="2682993" y="431715"/>
        <a:ext cx="1461958" cy="974638"/>
      </dsp:txXfrm>
    </dsp:sp>
    <dsp:sp modelId="{1394CB0B-FD16-694B-A387-3373A24C60B5}">
      <dsp:nvSpPr>
        <dsp:cNvPr id="0" name=""/>
        <dsp:cNvSpPr/>
      </dsp:nvSpPr>
      <dsp:spPr>
        <a:xfrm>
          <a:off x="4388611" y="431715"/>
          <a:ext cx="2436596" cy="974638"/>
        </a:xfrm>
        <a:prstGeom prst="chevron">
          <a:avLst/>
        </a:prstGeom>
        <a:solidFill>
          <a:srgbClr val="DF0A3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endParaRPr lang="en-GB" sz="1000" b="1" kern="1200" dirty="0">
            <a:latin typeface="Calibri" panose="020F0502020204030204"/>
            <a:ea typeface="+mn-ea"/>
            <a:cs typeface="+mn-cs"/>
          </a:endParaRPr>
        </a:p>
      </dsp:txBody>
      <dsp:txXfrm>
        <a:off x="4875930" y="431715"/>
        <a:ext cx="1461958" cy="974638"/>
      </dsp:txXfrm>
    </dsp:sp>
    <dsp:sp modelId="{19F853EF-E57F-A24D-A354-1EAB01529D34}">
      <dsp:nvSpPr>
        <dsp:cNvPr id="0" name=""/>
        <dsp:cNvSpPr/>
      </dsp:nvSpPr>
      <dsp:spPr>
        <a:xfrm>
          <a:off x="6581548"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latin typeface="Calibri" panose="020F0502020204030204"/>
            <a:ea typeface="+mn-ea"/>
            <a:cs typeface="+mn-cs"/>
          </a:endParaRPr>
        </a:p>
      </dsp:txBody>
      <dsp:txXfrm>
        <a:off x="7068867" y="431715"/>
        <a:ext cx="1461958" cy="974638"/>
      </dsp:txXfrm>
    </dsp:sp>
    <dsp:sp modelId="{F17ADEE3-583F-1847-B506-DD6F79DFC9B3}">
      <dsp:nvSpPr>
        <dsp:cNvPr id="0" name=""/>
        <dsp:cNvSpPr/>
      </dsp:nvSpPr>
      <dsp:spPr>
        <a:xfrm>
          <a:off x="8774485"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endParaRPr lang="en-GB" sz="900" kern="1200" dirty="0">
            <a:latin typeface="Calibri" panose="020F0502020204030204"/>
            <a:ea typeface="+mn-ea"/>
            <a:cs typeface="+mn-cs"/>
          </a:endParaRPr>
        </a:p>
      </dsp:txBody>
      <dsp:txXfrm>
        <a:off x="9261804" y="431715"/>
        <a:ext cx="1461958" cy="974638"/>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F38A0D-5A36-4B2E-988D-DB8A682CCBCB}" type="datetimeFigureOut">
              <a:rPr lang="en-GB" smtClean="0"/>
              <a:t>07/11/2025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699C75-C122-425E-88D6-4450C2F29D2A}" type="slidenum">
              <a:rPr lang="en-GB" smtClean="0"/>
              <a:t>‹#›</a:t>
            </a:fld>
            <a:endParaRPr lang="en-GB"/>
          </a:p>
        </p:txBody>
      </p:sp>
    </p:spTree>
    <p:extLst>
      <p:ext uri="{BB962C8B-B14F-4D97-AF65-F5344CB8AC3E}">
        <p14:creationId xmlns:p14="http://schemas.microsoft.com/office/powerpoint/2010/main" val="3070838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fourth unit spent within the citizenship theme – following along from the previous half term. This unit explores how and why individuals may become involved in serious and organised crime, the dangers and impact of county lines activity, and how extremist ideas can take hold. Students will develop awareness of how these issues affect individuals, families, and communities, and learn strategies for prevention and personal safety. The unit encourages critical thinking, empathy, and understanding of social responsibility. This unit also contributes to the preventative approach to safeguarding we have within school and also opening students eyes to the real world and the consequences of crime, how to assess risk and prevent danger and crime.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Misconceptions to be aware of: “Only criminals or bad people join gangs.”</a:t>
            </a:r>
          </a:p>
          <a:p>
            <a:r>
              <a:rPr lang="en-GB" sz="1200" kern="1200" dirty="0">
                <a:solidFill>
                  <a:schemeClr val="tx1"/>
                </a:solidFill>
                <a:effectLst/>
                <a:latin typeface="+mn-lt"/>
                <a:ea typeface="+mn-ea"/>
                <a:cs typeface="+mn-cs"/>
              </a:rPr>
              <a:t>“You can easily leave a gang once you join.”</a:t>
            </a:r>
          </a:p>
          <a:p>
            <a:r>
              <a:rPr lang="en-GB" sz="1200" kern="1200" dirty="0">
                <a:solidFill>
                  <a:schemeClr val="tx1"/>
                </a:solidFill>
                <a:effectLst/>
                <a:latin typeface="+mn-lt"/>
                <a:ea typeface="+mn-ea"/>
                <a:cs typeface="+mn-cs"/>
              </a:rPr>
              <a:t>“Gangs are only in large cities.”</a:t>
            </a: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461ABC-052C-48AB-B7C0-4CB06446A8F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289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Organised</a:t>
            </a:r>
            <a:r>
              <a:rPr lang="en-US" dirty="0"/>
              <a:t> crime groups might want to recruit young people because: they can exploit them, they can be put at most risk (both in physical danger and being caught) to protect those further up the chain, they think the police won’t be as suspicious of children being involved in </a:t>
            </a:r>
            <a:r>
              <a:rPr lang="en-US" dirty="0" err="1"/>
              <a:t>organised</a:t>
            </a:r>
            <a:r>
              <a:rPr lang="en-US" dirty="0"/>
              <a:t> crime so use young people as a business resource, they do not consider them to be ‘friends’ or care about their welfare even though they may suggest they do.</a:t>
            </a:r>
          </a:p>
        </p:txBody>
      </p:sp>
      <p:sp>
        <p:nvSpPr>
          <p:cNvPr id="4" name="Slide Number Placeholder 3"/>
          <p:cNvSpPr>
            <a:spLocks noGrp="1"/>
          </p:cNvSpPr>
          <p:nvPr>
            <p:ph type="sldNum" sz="quarter" idx="5"/>
          </p:nvPr>
        </p:nvSpPr>
        <p:spPr/>
        <p:txBody>
          <a:bodyPr/>
          <a:lstStyle/>
          <a:p>
            <a:fld id="{D90C29E7-4016-4B79-ACFF-403C572F6BFF}" type="slidenum">
              <a:t>7</a:t>
            </a:fld>
            <a:endParaRPr lang="en-US"/>
          </a:p>
        </p:txBody>
      </p:sp>
    </p:spTree>
    <p:extLst>
      <p:ext uri="{BB962C8B-B14F-4D97-AF65-F5344CB8AC3E}">
        <p14:creationId xmlns:p14="http://schemas.microsoft.com/office/powerpoint/2010/main" val="645248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feedback, identifying the following key learning: </a:t>
            </a:r>
            <a:endParaRPr lang="en-US"/>
          </a:p>
          <a:p>
            <a:r>
              <a:rPr lang="en-US" dirty="0"/>
              <a:t>1. External pressures include: living in a deprived area, a parent who struggles to care for family, responsibility to help raise siblings and financially provide, in trouble at school (fighting, exclusion), manipulated by older people in the area, and promised money. Internal pressures include: wanting to make money, enjoying taking risks, looking up to older people in the gang, not knowing how else to apply skills, wanting to maintain reputation. </a:t>
            </a:r>
            <a:endParaRPr lang="en-US" dirty="0">
              <a:ea typeface="Calibri"/>
              <a:cs typeface="Calibri"/>
            </a:endParaRPr>
          </a:p>
          <a:p>
            <a:endParaRPr lang="en-US"/>
          </a:p>
          <a:p>
            <a:r>
              <a:rPr lang="en-US" dirty="0"/>
              <a:t>2. Students might identify a range of skills and personal qualities, including responsibility and </a:t>
            </a:r>
            <a:r>
              <a:rPr lang="en-US" dirty="0" err="1"/>
              <a:t>organisation</a:t>
            </a:r>
            <a:r>
              <a:rPr lang="en-US" dirty="0"/>
              <a:t> (looking after younger siblings), entrepreneurial (selling drugs), resilience (in the face of challenging circumstances), creative (telling lies to police and social workers), hardworking (works harder to make up debt to gang), problem solving (moving drug addicts away from home), intelligent (teacher refers to wasted potential). Help students to </a:t>
            </a:r>
            <a:r>
              <a:rPr lang="en-US" dirty="0" err="1"/>
              <a:t>recognise</a:t>
            </a:r>
            <a:r>
              <a:rPr lang="en-US" dirty="0"/>
              <a:t> that young people involved in serious and </a:t>
            </a:r>
            <a:r>
              <a:rPr lang="en-US" dirty="0" err="1"/>
              <a:t>organised</a:t>
            </a:r>
            <a:r>
              <a:rPr lang="en-US" dirty="0"/>
              <a:t> crime may have many skills and talents that could help them gain a legitimate and respectable career. </a:t>
            </a:r>
            <a:endParaRPr lang="en-US" dirty="0">
              <a:ea typeface="Calibri"/>
              <a:cs typeface="Calibri"/>
            </a:endParaRPr>
          </a:p>
          <a:p>
            <a:endParaRPr lang="en-US" dirty="0"/>
          </a:p>
          <a:p>
            <a:r>
              <a:rPr lang="en-US" dirty="0"/>
              <a:t>3. Students may identify: • personal = constant feeling of stress/fear, criminal record, being injured, knowing someone who has been murdered • family and friends = mother worried and feeling guilty, younger siblings afraid, drug addicts turning up at the house (putting younger children in danger) • community = visits from social workers and police, area feels more dangerous, school worried about truancy </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D90C29E7-4016-4B79-ACFF-403C572F6BFF}" type="slidenum">
              <a:t>8</a:t>
            </a:fld>
            <a:endParaRPr lang="en-US"/>
          </a:p>
        </p:txBody>
      </p:sp>
    </p:spTree>
    <p:extLst>
      <p:ext uri="{BB962C8B-B14F-4D97-AF65-F5344CB8AC3E}">
        <p14:creationId xmlns:p14="http://schemas.microsoft.com/office/powerpoint/2010/main" val="3131821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students may select a range of different moments in the year, suggestions are likely to include February (could have not agreed to sell the drugs), March (when educational welfare officers visit), April (after getting attacked, this could have been a turning point) June (could have been honest with the police), September (could have got support from school) or December (benefitting from the input of a new mentor). It is important to </a:t>
            </a:r>
            <a:r>
              <a:rPr lang="en-US" dirty="0" err="1"/>
              <a:t>emphasise</a:t>
            </a:r>
            <a:r>
              <a:rPr lang="en-US" dirty="0"/>
              <a:t> that the sooner a young person </a:t>
            </a:r>
            <a:r>
              <a:rPr lang="en-US" dirty="0" err="1"/>
              <a:t>recognises</a:t>
            </a:r>
            <a:r>
              <a:rPr lang="en-US" dirty="0"/>
              <a:t> the danger they are in, the easier it will be to extract themselves from the situation and get help. </a:t>
            </a:r>
          </a:p>
          <a:p>
            <a:endParaRPr lang="en-US" dirty="0"/>
          </a:p>
          <a:p>
            <a:r>
              <a:rPr lang="en-US" dirty="0"/>
              <a:t>Support: Encourage students to highlight key moments as they are reading. Ask students to choose just one moment in the year to rewrite. Challenge: Ask students to reflect on why someone in a situation like this might find it challenging to accept help from others, and suggest ways they could overcome this</a:t>
            </a:r>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D90C29E7-4016-4B79-ACFF-403C572F6BFF}" type="slidenum">
              <a:t>9</a:t>
            </a:fld>
            <a:endParaRPr lang="en-US"/>
          </a:p>
        </p:txBody>
      </p:sp>
    </p:spTree>
    <p:extLst>
      <p:ext uri="{BB962C8B-B14F-4D97-AF65-F5344CB8AC3E}">
        <p14:creationId xmlns:p14="http://schemas.microsoft.com/office/powerpoint/2010/main" val="32621539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0.png"/><Relationship Id="rId2" Type="http://schemas.openxmlformats.org/officeDocument/2006/relationships/diagramData" Target="../diagrams/data2.xml"/><Relationship Id="rId1" Type="http://schemas.openxmlformats.org/officeDocument/2006/relationships/slideMaster" Target="../slideMasters/slideMaster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Layouts/_rels/slideLayout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0.png"/><Relationship Id="rId2" Type="http://schemas.openxmlformats.org/officeDocument/2006/relationships/diagramData" Target="../diagrams/data3.xml"/><Relationship Id="rId1" Type="http://schemas.openxmlformats.org/officeDocument/2006/relationships/slideMaster" Target="../slideMasters/slideMaster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General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5C4F48-6F8A-4E0B-8F45-7470A5EB86D5}"/>
              </a:ext>
            </a:extLst>
          </p:cNvPr>
          <p:cNvSpPr txBox="1"/>
          <p:nvPr userDrawn="1"/>
        </p:nvSpPr>
        <p:spPr>
          <a:xfrm>
            <a:off x="3455377" y="399393"/>
            <a:ext cx="8610499" cy="707886"/>
          </a:xfrm>
          <a:prstGeom prst="rect">
            <a:avLst/>
          </a:prstGeom>
          <a:noFill/>
        </p:spPr>
        <p:txBody>
          <a:bodyPr wrap="square" rtlCol="0">
            <a:spAutoFit/>
          </a:bodyPr>
          <a:lstStyle/>
          <a:p>
            <a:pPr algn="r"/>
            <a:r>
              <a:rPr lang="en-GB" sz="4000" b="1" dirty="0">
                <a:solidFill>
                  <a:schemeClr val="tx1"/>
                </a:solidFill>
              </a:rPr>
              <a:t>Shuttleworth lesson non-negotiables</a:t>
            </a:r>
          </a:p>
        </p:txBody>
      </p:sp>
      <p:graphicFrame>
        <p:nvGraphicFramePr>
          <p:cNvPr id="4" name="Table 3">
            <a:extLst>
              <a:ext uri="{FF2B5EF4-FFF2-40B4-BE49-F238E27FC236}">
                <a16:creationId xmlns:a16="http://schemas.microsoft.com/office/drawing/2014/main" id="{93613A43-FDE8-F474-0BCD-59900C29FC20}"/>
              </a:ext>
            </a:extLst>
          </p:cNvPr>
          <p:cNvGraphicFramePr>
            <a:graphicFrameLocks noGrp="1"/>
          </p:cNvGraphicFramePr>
          <p:nvPr userDrawn="1"/>
        </p:nvGraphicFramePr>
        <p:xfrm>
          <a:off x="394188" y="2770836"/>
          <a:ext cx="11403624" cy="3601720"/>
        </p:xfrm>
        <a:graphic>
          <a:graphicData uri="http://schemas.openxmlformats.org/drawingml/2006/table">
            <a:tbl>
              <a:tblPr firstRow="1" bandRow="1">
                <a:tableStyleId>{5940675A-B579-460E-94D1-54222C63F5DA}</a:tableStyleId>
              </a:tblPr>
              <a:tblGrid>
                <a:gridCol w="1434612">
                  <a:extLst>
                    <a:ext uri="{9D8B030D-6E8A-4147-A177-3AD203B41FA5}">
                      <a16:colId xmlns:a16="http://schemas.microsoft.com/office/drawing/2014/main" val="2613390282"/>
                    </a:ext>
                  </a:extLst>
                </a:gridCol>
                <a:gridCol w="9969012">
                  <a:extLst>
                    <a:ext uri="{9D8B030D-6E8A-4147-A177-3AD203B41FA5}">
                      <a16:colId xmlns:a16="http://schemas.microsoft.com/office/drawing/2014/main" val="1734434694"/>
                    </a:ext>
                  </a:extLst>
                </a:gridCol>
              </a:tblGrid>
              <a:tr h="207487">
                <a:tc>
                  <a:txBody>
                    <a:bodyPr/>
                    <a:lstStyle/>
                    <a:p>
                      <a:pPr algn="ctr"/>
                      <a:r>
                        <a:rPr lang="en-GB" sz="1400" b="1" dirty="0"/>
                        <a:t>Slide</a:t>
                      </a:r>
                    </a:p>
                  </a:txBody>
                  <a:tcPr anchor="ctr">
                    <a:solidFill>
                      <a:srgbClr val="DFA425"/>
                    </a:solidFill>
                  </a:tcPr>
                </a:tc>
                <a:tc>
                  <a:txBody>
                    <a:bodyPr/>
                    <a:lstStyle/>
                    <a:p>
                      <a:pPr algn="ctr"/>
                      <a:r>
                        <a:rPr lang="en-GB" sz="1400" b="1" dirty="0"/>
                        <a:t>Notes</a:t>
                      </a:r>
                    </a:p>
                  </a:txBody>
                  <a:tcPr anchor="ctr">
                    <a:solidFill>
                      <a:srgbClr val="DFA425"/>
                    </a:solidFill>
                  </a:tcPr>
                </a:tc>
                <a:extLst>
                  <a:ext uri="{0D108BD9-81ED-4DB2-BD59-A6C34878D82A}">
                    <a16:rowId xmlns:a16="http://schemas.microsoft.com/office/drawing/2014/main" val="2178125906"/>
                  </a:ext>
                </a:extLst>
              </a:tr>
              <a:tr h="370840">
                <a:tc>
                  <a:txBody>
                    <a:bodyPr/>
                    <a:lstStyle/>
                    <a:p>
                      <a:pPr algn="ctr"/>
                      <a:r>
                        <a:rPr lang="en-GB" sz="1100" b="1" dirty="0">
                          <a:solidFill>
                            <a:srgbClr val="E00931"/>
                          </a:solidFill>
                        </a:rPr>
                        <a:t>Do Now</a:t>
                      </a:r>
                    </a:p>
                  </a:txBody>
                  <a:tcPr anchor="ctr"/>
                </a:tc>
                <a:tc>
                  <a:txBody>
                    <a:bodyPr/>
                    <a:lstStyle/>
                    <a:p>
                      <a:pPr lvl="0"/>
                      <a:r>
                        <a:rPr lang="en-GB" sz="1000" kern="1200" dirty="0">
                          <a:solidFill>
                            <a:schemeClr val="tx1"/>
                          </a:solidFill>
                          <a:effectLst/>
                          <a:latin typeface="+mn-lt"/>
                          <a:ea typeface="+mn-ea"/>
                          <a:cs typeface="+mn-cs"/>
                        </a:rPr>
                        <a:t>1. The Do Now should be on the board or printed so students get started immediately upon entry and this becomes habit.</a:t>
                      </a:r>
                    </a:p>
                    <a:p>
                      <a:pPr lvl="0"/>
                      <a:r>
                        <a:rPr lang="en-GB" sz="1000" kern="1200" dirty="0">
                          <a:solidFill>
                            <a:schemeClr val="tx1"/>
                          </a:solidFill>
                          <a:effectLst/>
                          <a:latin typeface="+mn-lt"/>
                          <a:ea typeface="+mn-ea"/>
                          <a:cs typeface="+mn-cs"/>
                        </a:rPr>
                        <a:t>2. Students should be able to complete the Do Now with minimal direction from the teacher.</a:t>
                      </a:r>
                    </a:p>
                    <a:p>
                      <a:pPr lvl="0"/>
                      <a:r>
                        <a:rPr lang="en-GB" sz="1000" kern="1200" dirty="0">
                          <a:solidFill>
                            <a:schemeClr val="tx1"/>
                          </a:solidFill>
                          <a:effectLst/>
                          <a:latin typeface="+mn-lt"/>
                          <a:ea typeface="+mn-ea"/>
                          <a:cs typeface="+mn-cs"/>
                        </a:rPr>
                        <a:t>3. The activity should take three to five minutes to complete and should require putting a pen/pencil to paper</a:t>
                      </a:r>
                      <a:r>
                        <a:rPr lang="en-GB" sz="1000" kern="1200">
                          <a:solidFill>
                            <a:schemeClr val="tx1"/>
                          </a:solidFill>
                          <a:effectLst/>
                          <a:latin typeface="+mn-lt"/>
                          <a:ea typeface="+mn-ea"/>
                          <a:cs typeface="+mn-cs"/>
                        </a:rPr>
                        <a:t>/whiteboard. </a:t>
                      </a:r>
                      <a:r>
                        <a:rPr lang="en-GB" sz="1000" kern="1200" dirty="0">
                          <a:solidFill>
                            <a:schemeClr val="tx1"/>
                          </a:solidFill>
                          <a:effectLst/>
                          <a:latin typeface="+mn-lt"/>
                          <a:ea typeface="+mn-ea"/>
                          <a:cs typeface="+mn-cs"/>
                        </a:rPr>
                        <a:t>This not only makes it more rigorous and more engaging, but it allows you to better hold students to account for doing it.</a:t>
                      </a:r>
                    </a:p>
                    <a:p>
                      <a:r>
                        <a:rPr lang="en-GB" sz="1000" kern="1200" dirty="0">
                          <a:solidFill>
                            <a:schemeClr val="tx1"/>
                          </a:solidFill>
                          <a:effectLst/>
                          <a:latin typeface="+mn-lt"/>
                          <a:ea typeface="+mn-ea"/>
                          <a:cs typeface="+mn-cs"/>
                        </a:rPr>
                        <a:t>4. The activity should be based upon interleaved retrieval practice. Best practice guidance is that approximately 20% of the questions should be focused on learning that is more recent. </a:t>
                      </a:r>
                      <a:endParaRPr lang="en-GB" sz="700" dirty="0"/>
                    </a:p>
                  </a:txBody>
                  <a:tcPr anchor="ctr"/>
                </a:tc>
                <a:extLst>
                  <a:ext uri="{0D108BD9-81ED-4DB2-BD59-A6C34878D82A}">
                    <a16:rowId xmlns:a16="http://schemas.microsoft.com/office/drawing/2014/main" val="1733853626"/>
                  </a:ext>
                </a:extLst>
              </a:tr>
              <a:tr h="370840">
                <a:tc>
                  <a:txBody>
                    <a:bodyPr/>
                    <a:lstStyle/>
                    <a:p>
                      <a:pPr algn="ctr"/>
                      <a:r>
                        <a:rPr lang="en-GB" sz="1100" b="1" dirty="0">
                          <a:solidFill>
                            <a:srgbClr val="E00931"/>
                          </a:solidFill>
                        </a:rPr>
                        <a:t>Our values</a:t>
                      </a:r>
                    </a:p>
                  </a:txBody>
                  <a:tcPr anchor="ctr"/>
                </a:tc>
                <a:tc>
                  <a:txBody>
                    <a:bodyPr/>
                    <a:lstStyle/>
                    <a:p>
                      <a:r>
                        <a:rPr lang="en-GB" sz="1000" dirty="0"/>
                        <a:t>This slide is shown at the start of each lesson and is a reminder to students of the expectations set in the school.</a:t>
                      </a:r>
                    </a:p>
                  </a:txBody>
                  <a:tcPr anchor="ctr"/>
                </a:tc>
                <a:extLst>
                  <a:ext uri="{0D108BD9-81ED-4DB2-BD59-A6C34878D82A}">
                    <a16:rowId xmlns:a16="http://schemas.microsoft.com/office/drawing/2014/main" val="2739829394"/>
                  </a:ext>
                </a:extLst>
              </a:tr>
              <a:tr h="370840">
                <a:tc>
                  <a:txBody>
                    <a:bodyPr/>
                    <a:lstStyle/>
                    <a:p>
                      <a:pPr algn="ctr"/>
                      <a:r>
                        <a:rPr lang="en-GB" sz="1100" b="1" dirty="0">
                          <a:solidFill>
                            <a:srgbClr val="E00931"/>
                          </a:solidFill>
                        </a:rPr>
                        <a:t>Know more, remember more</a:t>
                      </a:r>
                    </a:p>
                  </a:txBody>
                  <a:tcPr anchor="ctr"/>
                </a:tc>
                <a:tc>
                  <a:txBody>
                    <a:bodyPr/>
                    <a:lstStyle/>
                    <a:p>
                      <a:r>
                        <a:rPr lang="en-GB" sz="1000" dirty="0"/>
                        <a:t>The “Know more, Remember more” part of this slide (the arrows) needs to be talked through so students know the sequence of their learning.</a:t>
                      </a:r>
                    </a:p>
                    <a:p>
                      <a:r>
                        <a:rPr lang="en-GB" sz="1000" dirty="0"/>
                        <a:t>Outcomes are now referred to as “knowing” and “applying” across all lessons to increase consistency of language and student understanding of the learning.</a:t>
                      </a:r>
                    </a:p>
                  </a:txBody>
                  <a:tcPr anchor="ctr"/>
                </a:tc>
                <a:extLst>
                  <a:ext uri="{0D108BD9-81ED-4DB2-BD59-A6C34878D82A}">
                    <a16:rowId xmlns:a16="http://schemas.microsoft.com/office/drawing/2014/main" val="3940894786"/>
                  </a:ext>
                </a:extLst>
              </a:tr>
              <a:tr h="370840">
                <a:tc>
                  <a:txBody>
                    <a:bodyPr/>
                    <a:lstStyle/>
                    <a:p>
                      <a:pPr algn="ctr"/>
                      <a:r>
                        <a:rPr lang="en-GB" sz="1100" b="1" dirty="0">
                          <a:solidFill>
                            <a:srgbClr val="E00931"/>
                          </a:solidFill>
                        </a:rPr>
                        <a:t>Vocabulary</a:t>
                      </a:r>
                    </a:p>
                  </a:txBody>
                  <a:tcPr anchor="ctr"/>
                </a:tc>
                <a:tc>
                  <a:txBody>
                    <a:bodyPr/>
                    <a:lstStyle/>
                    <a:p>
                      <a:r>
                        <a:rPr lang="en-GB" sz="1000" dirty="0"/>
                        <a:t>Teachers should; Read the word aloud and clearly. Use “I say, you say” to ensure correct pronunciation, show and read the definition, adding any additional context as necessary.</a:t>
                      </a:r>
                    </a:p>
                    <a:p>
                      <a:r>
                        <a:rPr lang="en-GB" sz="1000" dirty="0"/>
                        <a:t>Teachers should then show the MCQs and have students give the most appropriate answers. The word chosen should be a word that has duel meaning if possible. </a:t>
                      </a:r>
                    </a:p>
                  </a:txBody>
                  <a:tcPr anchor="ctr"/>
                </a:tc>
                <a:extLst>
                  <a:ext uri="{0D108BD9-81ED-4DB2-BD59-A6C34878D82A}">
                    <a16:rowId xmlns:a16="http://schemas.microsoft.com/office/drawing/2014/main" val="1404510187"/>
                  </a:ext>
                </a:extLst>
              </a:tr>
              <a:tr h="370840">
                <a:tc>
                  <a:txBody>
                    <a:bodyPr/>
                    <a:lstStyle/>
                    <a:p>
                      <a:pPr algn="ctr"/>
                      <a:r>
                        <a:rPr lang="en-GB" sz="1100" b="1" dirty="0">
                          <a:solidFill>
                            <a:srgbClr val="E00931"/>
                          </a:solidFill>
                        </a:rPr>
                        <a:t>Main lesson information</a:t>
                      </a:r>
                    </a:p>
                  </a:txBody>
                  <a:tcPr anchor="ctr"/>
                </a:tc>
                <a:tc>
                  <a:txBody>
                    <a:bodyPr/>
                    <a:lstStyle/>
                    <a:p>
                      <a:r>
                        <a:rPr lang="en-GB" sz="1000" dirty="0"/>
                        <a:t>This is the main part of the lesson and should include; teacher exposition of the learning, checks for understanding, effective questioning, and give the students the knowledge and understanding they need to complete the independent task later in the lesson.</a:t>
                      </a:r>
                    </a:p>
                  </a:txBody>
                  <a:tcPr anchor="ctr"/>
                </a:tc>
                <a:extLst>
                  <a:ext uri="{0D108BD9-81ED-4DB2-BD59-A6C34878D82A}">
                    <a16:rowId xmlns:a16="http://schemas.microsoft.com/office/drawing/2014/main" val="3894455101"/>
                  </a:ext>
                </a:extLst>
              </a:tr>
              <a:tr h="370840">
                <a:tc>
                  <a:txBody>
                    <a:bodyPr/>
                    <a:lstStyle/>
                    <a:p>
                      <a:pPr algn="ctr"/>
                      <a:r>
                        <a:rPr lang="en-GB" sz="1100" b="1" dirty="0">
                          <a:solidFill>
                            <a:srgbClr val="E00931"/>
                          </a:solidFill>
                        </a:rPr>
                        <a:t>Independent task</a:t>
                      </a:r>
                    </a:p>
                  </a:txBody>
                  <a:tcPr anchor="ctr"/>
                </a:tc>
                <a:tc>
                  <a:txBody>
                    <a:bodyPr/>
                    <a:lstStyle/>
                    <a:p>
                      <a:r>
                        <a:rPr lang="en-GB" sz="1000" dirty="0"/>
                        <a:t>This is where the knowledge from the lesson is applied. Students should work independently after modelling through “I do, We do, You do”. This is the part of the lesson where peer assessment or teacher assessment of the work will take place.</a:t>
                      </a:r>
                    </a:p>
                  </a:txBody>
                  <a:tcPr anchor="ctr"/>
                </a:tc>
                <a:extLst>
                  <a:ext uri="{0D108BD9-81ED-4DB2-BD59-A6C34878D82A}">
                    <a16:rowId xmlns:a16="http://schemas.microsoft.com/office/drawing/2014/main" val="1924311406"/>
                  </a:ext>
                </a:extLst>
              </a:tr>
              <a:tr h="370840">
                <a:tc>
                  <a:txBody>
                    <a:bodyPr/>
                    <a:lstStyle/>
                    <a:p>
                      <a:pPr algn="ctr"/>
                      <a:r>
                        <a:rPr lang="en-GB" sz="1100" b="1" dirty="0">
                          <a:solidFill>
                            <a:srgbClr val="E00931"/>
                          </a:solidFill>
                        </a:rPr>
                        <a:t>Final check for understanding</a:t>
                      </a:r>
                    </a:p>
                  </a:txBody>
                  <a:tcPr anchor="ctr"/>
                </a:tc>
                <a:tc>
                  <a:txBody>
                    <a:bodyPr/>
                    <a:lstStyle/>
                    <a:p>
                      <a:r>
                        <a:rPr lang="en-GB" sz="1000" dirty="0"/>
                        <a:t>At the end of each lesson a final check for understanding should be completed. This should be quick questions (MCQ or short answers) that show students have understood what they have learnt. Teachers can use this as a diagnostic to inform their planning for future Do Now tasks.</a:t>
                      </a:r>
                    </a:p>
                  </a:txBody>
                  <a:tcPr anchor="ctr"/>
                </a:tc>
                <a:extLst>
                  <a:ext uri="{0D108BD9-81ED-4DB2-BD59-A6C34878D82A}">
                    <a16:rowId xmlns:a16="http://schemas.microsoft.com/office/drawing/2014/main" val="1590281177"/>
                  </a:ext>
                </a:extLst>
              </a:tr>
            </a:tbl>
          </a:graphicData>
        </a:graphic>
      </p:graphicFrame>
      <p:graphicFrame>
        <p:nvGraphicFramePr>
          <p:cNvPr id="5" name="Diagram 4">
            <a:extLst>
              <a:ext uri="{FF2B5EF4-FFF2-40B4-BE49-F238E27FC236}">
                <a16:creationId xmlns:a16="http://schemas.microsoft.com/office/drawing/2014/main" id="{426D66F2-44B6-01FB-219B-70039AE0BDBA}"/>
              </a:ext>
            </a:extLst>
          </p:cNvPr>
          <p:cNvGraphicFramePr/>
          <p:nvPr userDrawn="1"/>
        </p:nvGraphicFramePr>
        <p:xfrm>
          <a:off x="394188" y="1230014"/>
          <a:ext cx="11403624" cy="13660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66812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he 4W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106E79-37B6-8CE7-717F-1F4580BD9949}"/>
              </a:ext>
            </a:extLst>
          </p:cNvPr>
          <p:cNvPicPr>
            <a:picLocks noChangeAspect="1"/>
          </p:cNvPicPr>
          <p:nvPr userDrawn="1"/>
        </p:nvPicPr>
        <p:blipFill>
          <a:blip r:embed="rId2"/>
          <a:stretch>
            <a:fillRect/>
          </a:stretch>
        </p:blipFill>
        <p:spPr>
          <a:xfrm>
            <a:off x="2209800" y="677935"/>
            <a:ext cx="7772400" cy="5807852"/>
          </a:xfrm>
          <a:prstGeom prst="rect">
            <a:avLst/>
          </a:prstGeom>
        </p:spPr>
      </p:pic>
      <p:sp>
        <p:nvSpPr>
          <p:cNvPr id="3" name="TextBox 2">
            <a:extLst>
              <a:ext uri="{FF2B5EF4-FFF2-40B4-BE49-F238E27FC236}">
                <a16:creationId xmlns:a16="http://schemas.microsoft.com/office/drawing/2014/main" id="{875EE78D-63E5-9033-B8FB-E064E89FB57E}"/>
              </a:ext>
            </a:extLst>
          </p:cNvPr>
          <p:cNvSpPr txBox="1"/>
          <p:nvPr userDrawn="1"/>
        </p:nvSpPr>
        <p:spPr>
          <a:xfrm>
            <a:off x="5339255" y="399393"/>
            <a:ext cx="6726621" cy="707886"/>
          </a:xfrm>
          <a:prstGeom prst="rect">
            <a:avLst/>
          </a:prstGeom>
          <a:noFill/>
        </p:spPr>
        <p:txBody>
          <a:bodyPr wrap="square" rtlCol="0">
            <a:spAutoFit/>
          </a:bodyPr>
          <a:lstStyle/>
          <a:p>
            <a:pPr algn="r"/>
            <a:r>
              <a:rPr lang="en-GB" sz="4000" b="1" dirty="0">
                <a:solidFill>
                  <a:schemeClr val="tx1"/>
                </a:solidFill>
              </a:rPr>
              <a:t>Our values</a:t>
            </a:r>
          </a:p>
        </p:txBody>
      </p:sp>
    </p:spTree>
    <p:extLst>
      <p:ext uri="{BB962C8B-B14F-4D97-AF65-F5344CB8AC3E}">
        <p14:creationId xmlns:p14="http://schemas.microsoft.com/office/powerpoint/2010/main" val="2745243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 Now">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DA1BF7-F256-40E7-AB66-DBD36374F29D}"/>
              </a:ext>
            </a:extLst>
          </p:cNvPr>
          <p:cNvSpPr txBox="1"/>
          <p:nvPr userDrawn="1"/>
        </p:nvSpPr>
        <p:spPr>
          <a:xfrm>
            <a:off x="5339255" y="399393"/>
            <a:ext cx="6726621" cy="707886"/>
          </a:xfrm>
          <a:prstGeom prst="rect">
            <a:avLst/>
          </a:prstGeom>
          <a:noFill/>
        </p:spPr>
        <p:txBody>
          <a:bodyPr wrap="square" rtlCol="0">
            <a:spAutoFit/>
          </a:bodyPr>
          <a:lstStyle/>
          <a:p>
            <a:pPr algn="r"/>
            <a:r>
              <a:rPr lang="en-GB" sz="4000" b="1" dirty="0">
                <a:solidFill>
                  <a:schemeClr val="tx1"/>
                </a:solidFill>
              </a:rPr>
              <a:t>Do Now</a:t>
            </a:r>
          </a:p>
        </p:txBody>
      </p:sp>
    </p:spTree>
    <p:extLst>
      <p:ext uri="{BB962C8B-B14F-4D97-AF65-F5344CB8AC3E}">
        <p14:creationId xmlns:p14="http://schemas.microsoft.com/office/powerpoint/2010/main" val="4027533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bjective 1">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432ACC6-F95F-D3C6-0448-ECB66B91F2E5}"/>
              </a:ext>
            </a:extLst>
          </p:cNvPr>
          <p:cNvGraphicFramePr>
            <a:graphicFrameLocks noGrp="1"/>
          </p:cNvGraphicFramePr>
          <p:nvPr userDrawn="1"/>
        </p:nvGraphicFramePr>
        <p:xfrm>
          <a:off x="451914" y="2490887"/>
          <a:ext cx="11260296" cy="3322169"/>
        </p:xfrm>
        <a:graphic>
          <a:graphicData uri="http://schemas.openxmlformats.org/drawingml/2006/table">
            <a:tbl>
              <a:tblPr firstRow="1" bandRow="1"/>
              <a:tblGrid>
                <a:gridCol w="5630148">
                  <a:extLst>
                    <a:ext uri="{9D8B030D-6E8A-4147-A177-3AD203B41FA5}">
                      <a16:colId xmlns:a16="http://schemas.microsoft.com/office/drawing/2014/main" val="3055104067"/>
                    </a:ext>
                  </a:extLst>
                </a:gridCol>
                <a:gridCol w="5630148">
                  <a:extLst>
                    <a:ext uri="{9D8B030D-6E8A-4147-A177-3AD203B41FA5}">
                      <a16:colId xmlns:a16="http://schemas.microsoft.com/office/drawing/2014/main" val="182607559"/>
                    </a:ext>
                  </a:extLst>
                </a:gridCol>
              </a:tblGrid>
              <a:tr h="263043">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tx1"/>
                          </a:solidFill>
                        </a:rPr>
                        <a:t>Today we will master…</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DFA425"/>
                    </a:solidFill>
                  </a:tcPr>
                </a:tc>
                <a:tc hMerge="1">
                  <a:txBody>
                    <a:bodyPr/>
                    <a:lstStyle/>
                    <a:p>
                      <a:endParaRPr lang="en-GB" dirty="0"/>
                    </a:p>
                  </a:txBody>
                  <a:tcPr/>
                </a:tc>
                <a:extLst>
                  <a:ext uri="{0D108BD9-81ED-4DB2-BD59-A6C34878D82A}">
                    <a16:rowId xmlns:a16="http://schemas.microsoft.com/office/drawing/2014/main" val="2838348340"/>
                  </a:ext>
                </a:extLst>
              </a:tr>
              <a:tr h="539163">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endParaRPr lang="en-GB" sz="2400" b="0" i="0" u="none" strike="noStrike" kern="1200" noProof="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endParaRPr lang="en-GB" dirty="0"/>
                    </a:p>
                  </a:txBody>
                  <a:tcPr/>
                </a:tc>
                <a:extLst>
                  <a:ext uri="{0D108BD9-81ED-4DB2-BD59-A6C34878D82A}">
                    <a16:rowId xmlns:a16="http://schemas.microsoft.com/office/drawing/2014/main" val="1265835127"/>
                  </a:ext>
                </a:extLst>
              </a:tr>
              <a:tr h="0">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tx1"/>
                          </a:solidFill>
                        </a:rPr>
                        <a:t>We will do this by…</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DFA425"/>
                    </a:solidFill>
                  </a:tcPr>
                </a:tc>
                <a:tc hMerge="1">
                  <a:txBody>
                    <a:bodyPr/>
                    <a:lstStyle/>
                    <a:p>
                      <a:endParaRPr lang="en-GB"/>
                    </a:p>
                  </a:txBody>
                  <a:tcPr/>
                </a:tc>
                <a:extLst>
                  <a:ext uri="{0D108BD9-81ED-4DB2-BD59-A6C34878D82A}">
                    <a16:rowId xmlns:a16="http://schemas.microsoft.com/office/drawing/2014/main" val="3487883891"/>
                  </a:ext>
                </a:extLst>
              </a:tr>
              <a:tr h="539163">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bg1"/>
                          </a:solidFill>
                        </a:rPr>
                        <a:t>Knowing</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00931"/>
                    </a:solid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bg1"/>
                          </a:solidFill>
                        </a:rPr>
                        <a:t>Applying</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00931"/>
                    </a:solidFill>
                  </a:tcPr>
                </a:tc>
                <a:extLst>
                  <a:ext uri="{0D108BD9-81ED-4DB2-BD59-A6C34878D82A}">
                    <a16:rowId xmlns:a16="http://schemas.microsoft.com/office/drawing/2014/main" val="361153910"/>
                  </a:ext>
                </a:extLst>
              </a:tr>
              <a:tr h="1329443">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l"/>
                      <a:endParaRPr lang="en-GB" sz="2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lvl="0" algn="l">
                        <a:lnSpc>
                          <a:spcPct val="100000"/>
                        </a:lnSpc>
                        <a:spcBef>
                          <a:spcPts val="0"/>
                        </a:spcBef>
                        <a:spcAft>
                          <a:spcPts val="0"/>
                        </a:spcAft>
                        <a:buNone/>
                      </a:pPr>
                      <a:endParaRPr lang="en-GB" sz="2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6212710"/>
                  </a:ext>
                </a:extLst>
              </a:tr>
            </a:tbl>
          </a:graphicData>
        </a:graphic>
      </p:graphicFrame>
      <p:graphicFrame>
        <p:nvGraphicFramePr>
          <p:cNvPr id="5" name="Diagram 4">
            <a:extLst>
              <a:ext uri="{FF2B5EF4-FFF2-40B4-BE49-F238E27FC236}">
                <a16:creationId xmlns:a16="http://schemas.microsoft.com/office/drawing/2014/main" id="{25531FE3-A38A-5B68-E347-05BA2025D917}"/>
              </a:ext>
            </a:extLst>
          </p:cNvPr>
          <p:cNvGraphicFramePr/>
          <p:nvPr userDrawn="1"/>
        </p:nvGraphicFramePr>
        <p:xfrm>
          <a:off x="489090" y="930344"/>
          <a:ext cx="11213820" cy="1838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 Placeholder 8">
            <a:extLst>
              <a:ext uri="{FF2B5EF4-FFF2-40B4-BE49-F238E27FC236}">
                <a16:creationId xmlns:a16="http://schemas.microsoft.com/office/drawing/2014/main" id="{A2AB6DCD-7AF8-B787-81A2-AEDC4C3940C9}"/>
              </a:ext>
            </a:extLst>
          </p:cNvPr>
          <p:cNvSpPr>
            <a:spLocks noGrp="1"/>
          </p:cNvSpPr>
          <p:nvPr>
            <p:ph type="body" sz="quarter" idx="11" hasCustomPrompt="1"/>
          </p:nvPr>
        </p:nvSpPr>
        <p:spPr>
          <a:xfrm>
            <a:off x="498096" y="2982066"/>
            <a:ext cx="11167638" cy="491180"/>
          </a:xfrm>
          <a:prstGeom prst="rect">
            <a:avLst/>
          </a:prstGeom>
        </p:spPr>
        <p:txBody>
          <a:bodyPr anchor="t"/>
          <a:lstStyle>
            <a:lvl1pPr algn="ctr">
              <a:defRPr sz="16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mastery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statement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7" name="Text Placeholder 8">
            <a:extLst>
              <a:ext uri="{FF2B5EF4-FFF2-40B4-BE49-F238E27FC236}">
                <a16:creationId xmlns:a16="http://schemas.microsoft.com/office/drawing/2014/main" id="{1647C475-6F31-E71C-43C6-6717DAD7473C}"/>
              </a:ext>
            </a:extLst>
          </p:cNvPr>
          <p:cNvSpPr>
            <a:spLocks noGrp="1"/>
          </p:cNvSpPr>
          <p:nvPr>
            <p:ph type="body" sz="quarter" idx="12" hasCustomPrompt="1"/>
          </p:nvPr>
        </p:nvSpPr>
        <p:spPr>
          <a:xfrm>
            <a:off x="498097" y="4529377"/>
            <a:ext cx="5504084" cy="1188310"/>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What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do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students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need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to</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know</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
        <p:nvSpPr>
          <p:cNvPr id="8" name="Text Placeholder 8">
            <a:extLst>
              <a:ext uri="{FF2B5EF4-FFF2-40B4-BE49-F238E27FC236}">
                <a16:creationId xmlns:a16="http://schemas.microsoft.com/office/drawing/2014/main" id="{1D2D5207-F211-8DF0-4827-E03475411BD9}"/>
              </a:ext>
            </a:extLst>
          </p:cNvPr>
          <p:cNvSpPr>
            <a:spLocks noGrp="1"/>
          </p:cNvSpPr>
          <p:nvPr>
            <p:ph type="body" sz="quarter" idx="13" hasCustomPrompt="1"/>
          </p:nvPr>
        </p:nvSpPr>
        <p:spPr>
          <a:xfrm>
            <a:off x="6161650" y="4529377"/>
            <a:ext cx="5504084" cy="1188310"/>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How</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will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students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apply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this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
        <p:nvSpPr>
          <p:cNvPr id="9" name="Text Placeholder 8">
            <a:extLst>
              <a:ext uri="{FF2B5EF4-FFF2-40B4-BE49-F238E27FC236}">
                <a16:creationId xmlns:a16="http://schemas.microsoft.com/office/drawing/2014/main" id="{2F0245D8-DF86-7B27-ADD1-A556E632A5DB}"/>
              </a:ext>
            </a:extLst>
          </p:cNvPr>
          <p:cNvSpPr>
            <a:spLocks noGrp="1"/>
          </p:cNvSpPr>
          <p:nvPr>
            <p:ph type="body" sz="quarter" idx="14" hasCustomPrompt="1"/>
          </p:nvPr>
        </p:nvSpPr>
        <p:spPr>
          <a:xfrm>
            <a:off x="1016318" y="14347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 from previous years</a:t>
            </a:r>
          </a:p>
        </p:txBody>
      </p:sp>
      <p:sp>
        <p:nvSpPr>
          <p:cNvPr id="10" name="Text Placeholder 8">
            <a:extLst>
              <a:ext uri="{FF2B5EF4-FFF2-40B4-BE49-F238E27FC236}">
                <a16:creationId xmlns:a16="http://schemas.microsoft.com/office/drawing/2014/main" id="{DD0318A7-7785-7BC9-B994-9650D7E9DC42}"/>
              </a:ext>
            </a:extLst>
          </p:cNvPr>
          <p:cNvSpPr>
            <a:spLocks noGrp="1"/>
          </p:cNvSpPr>
          <p:nvPr>
            <p:ph type="body" sz="quarter" idx="15" hasCustomPrompt="1"/>
          </p:nvPr>
        </p:nvSpPr>
        <p:spPr>
          <a:xfrm>
            <a:off x="3200214" y="14300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Previous konwledge within unit</a:t>
            </a:r>
          </a:p>
        </p:txBody>
      </p:sp>
      <p:sp>
        <p:nvSpPr>
          <p:cNvPr id="11" name="Text Placeholder 8">
            <a:extLst>
              <a:ext uri="{FF2B5EF4-FFF2-40B4-BE49-F238E27FC236}">
                <a16:creationId xmlns:a16="http://schemas.microsoft.com/office/drawing/2014/main" id="{5D5069D8-CA33-74E6-5B30-1A668A499FE7}"/>
              </a:ext>
            </a:extLst>
          </p:cNvPr>
          <p:cNvSpPr>
            <a:spLocks noGrp="1"/>
          </p:cNvSpPr>
          <p:nvPr>
            <p:ph type="body" sz="quarter" idx="16" hasCustomPrompt="1"/>
          </p:nvPr>
        </p:nvSpPr>
        <p:spPr>
          <a:xfrm>
            <a:off x="5401795" y="1430056"/>
            <a:ext cx="1434591" cy="828685"/>
          </a:xfrm>
          <a:prstGeom prst="rect">
            <a:avLst/>
          </a:prstGeom>
        </p:spPr>
        <p:txBody>
          <a:bodyPr anchor="ctr"/>
          <a:lstStyle>
            <a:lvl1pPr algn="l">
              <a:defRPr sz="1100">
                <a:solidFill>
                  <a:schemeClr val="bg1"/>
                </a:solidFill>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Current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lesson</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12" name="Text Placeholder 8">
            <a:extLst>
              <a:ext uri="{FF2B5EF4-FFF2-40B4-BE49-F238E27FC236}">
                <a16:creationId xmlns:a16="http://schemas.microsoft.com/office/drawing/2014/main" id="{E0AB61C3-2532-ED04-BBAB-106198A57168}"/>
              </a:ext>
            </a:extLst>
          </p:cNvPr>
          <p:cNvSpPr>
            <a:spLocks noGrp="1"/>
          </p:cNvSpPr>
          <p:nvPr>
            <p:ph type="body" sz="quarter" idx="17" hasCustomPrompt="1"/>
          </p:nvPr>
        </p:nvSpPr>
        <p:spPr>
          <a:xfrm>
            <a:off x="7603376" y="14300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Future knowledge within unit</a:t>
            </a:r>
          </a:p>
        </p:txBody>
      </p:sp>
      <p:sp>
        <p:nvSpPr>
          <p:cNvPr id="13" name="Text Placeholder 8">
            <a:extLst>
              <a:ext uri="{FF2B5EF4-FFF2-40B4-BE49-F238E27FC236}">
                <a16:creationId xmlns:a16="http://schemas.microsoft.com/office/drawing/2014/main" id="{A201B900-628E-C15D-65AE-F9190EAD7D77}"/>
              </a:ext>
            </a:extLst>
          </p:cNvPr>
          <p:cNvSpPr>
            <a:spLocks noGrp="1"/>
          </p:cNvSpPr>
          <p:nvPr>
            <p:ph type="body" sz="quarter" idx="18" hasCustomPrompt="1"/>
          </p:nvPr>
        </p:nvSpPr>
        <p:spPr>
          <a:xfrm>
            <a:off x="9804957" y="1430055"/>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 from future years</a:t>
            </a:r>
          </a:p>
        </p:txBody>
      </p:sp>
      <p:pic>
        <p:nvPicPr>
          <p:cNvPr id="2" name="Picture 1" descr="A white rectangular sign with red and black text&#10;&#10;Description automatically generated">
            <a:extLst>
              <a:ext uri="{FF2B5EF4-FFF2-40B4-BE49-F238E27FC236}">
                <a16:creationId xmlns:a16="http://schemas.microsoft.com/office/drawing/2014/main" id="{576C8FBC-7149-7635-C725-592927F973B8}"/>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66372" b="10561"/>
          <a:stretch/>
        </p:blipFill>
        <p:spPr bwMode="auto">
          <a:xfrm>
            <a:off x="9486900" y="5868605"/>
            <a:ext cx="2705100" cy="437056"/>
          </a:xfrm>
          <a:prstGeom prst="rect">
            <a:avLst/>
          </a:prstGeom>
          <a:ln>
            <a:noFill/>
          </a:ln>
          <a:extLst>
            <a:ext uri="{53640926-AAD7-44D8-BBD7-CCE9431645EC}">
              <a14:shadowObscured xmlns:a14="http://schemas.microsoft.com/office/drawing/2010/main"/>
            </a:ext>
          </a:extLst>
        </p:spPr>
      </p:pic>
      <p:graphicFrame>
        <p:nvGraphicFramePr>
          <p:cNvPr id="3" name="Table 2">
            <a:extLst>
              <a:ext uri="{FF2B5EF4-FFF2-40B4-BE49-F238E27FC236}">
                <a16:creationId xmlns:a16="http://schemas.microsoft.com/office/drawing/2014/main" id="{D74C111B-ED09-4CD0-924A-589EDBEB67DF}"/>
              </a:ext>
            </a:extLst>
          </p:cNvPr>
          <p:cNvGraphicFramePr>
            <a:graphicFrameLocks noGrp="1"/>
          </p:cNvGraphicFramePr>
          <p:nvPr userDrawn="1"/>
        </p:nvGraphicFramePr>
        <p:xfrm>
          <a:off x="451914" y="5897192"/>
          <a:ext cx="8857132" cy="816938"/>
        </p:xfrm>
        <a:graphic>
          <a:graphicData uri="http://schemas.openxmlformats.org/drawingml/2006/table">
            <a:tbl>
              <a:tblPr firstRow="1" bandRow="1">
                <a:tableStyleId>{5940675A-B579-460E-94D1-54222C63F5DA}</a:tableStyleId>
              </a:tblPr>
              <a:tblGrid>
                <a:gridCol w="2283859">
                  <a:extLst>
                    <a:ext uri="{9D8B030D-6E8A-4147-A177-3AD203B41FA5}">
                      <a16:colId xmlns:a16="http://schemas.microsoft.com/office/drawing/2014/main" val="2548017557"/>
                    </a:ext>
                  </a:extLst>
                </a:gridCol>
                <a:gridCol w="6573273">
                  <a:extLst>
                    <a:ext uri="{9D8B030D-6E8A-4147-A177-3AD203B41FA5}">
                      <a16:colId xmlns:a16="http://schemas.microsoft.com/office/drawing/2014/main" val="2921392234"/>
                    </a:ext>
                  </a:extLst>
                </a:gridCol>
              </a:tblGrid>
              <a:tr h="816938">
                <a:tc>
                  <a:txBody>
                    <a:bodyPr/>
                    <a:lstStyle/>
                    <a:p>
                      <a:pPr algn="ctr"/>
                      <a:r>
                        <a:rPr lang="en-GB" sz="2400" dirty="0"/>
                        <a:t>Key Vocabulary</a:t>
                      </a:r>
                    </a:p>
                  </a:txBody>
                  <a:tcPr anchor="ctr">
                    <a:solidFill>
                      <a:srgbClr val="DFA425"/>
                    </a:solidFill>
                  </a:tcPr>
                </a:tc>
                <a:tc>
                  <a:txBody>
                    <a:bodyPr/>
                    <a:lstStyle/>
                    <a:p>
                      <a:endParaRPr lang="en-GB" dirty="0"/>
                    </a:p>
                  </a:txBody>
                  <a:tcPr/>
                </a:tc>
                <a:extLst>
                  <a:ext uri="{0D108BD9-81ED-4DB2-BD59-A6C34878D82A}">
                    <a16:rowId xmlns:a16="http://schemas.microsoft.com/office/drawing/2014/main" val="2084205531"/>
                  </a:ext>
                </a:extLst>
              </a:tr>
            </a:tbl>
          </a:graphicData>
        </a:graphic>
      </p:graphicFrame>
      <p:sp>
        <p:nvSpPr>
          <p:cNvPr id="14" name="Text Placeholder 8">
            <a:extLst>
              <a:ext uri="{FF2B5EF4-FFF2-40B4-BE49-F238E27FC236}">
                <a16:creationId xmlns:a16="http://schemas.microsoft.com/office/drawing/2014/main" id="{03338BE5-AE63-4226-A12E-56AAD9B617A7}"/>
              </a:ext>
            </a:extLst>
          </p:cNvPr>
          <p:cNvSpPr>
            <a:spLocks noGrp="1"/>
          </p:cNvSpPr>
          <p:nvPr>
            <p:ph type="body" sz="quarter" idx="19" hasCustomPrompt="1"/>
          </p:nvPr>
        </p:nvSpPr>
        <p:spPr>
          <a:xfrm>
            <a:off x="2826559" y="5924305"/>
            <a:ext cx="6425596" cy="713525"/>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List any key vocabulary for the lesson here.</a:t>
            </a:r>
          </a:p>
        </p:txBody>
      </p:sp>
    </p:spTree>
    <p:extLst>
      <p:ext uri="{BB962C8B-B14F-4D97-AF65-F5344CB8AC3E}">
        <p14:creationId xmlns:p14="http://schemas.microsoft.com/office/powerpoint/2010/main" val="841891323"/>
      </p:ext>
    </p:extLst>
  </p:cSld>
  <p:clrMapOvr>
    <a:masterClrMapping/>
  </p:clrMapOvr>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bjective 2">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432ACC6-F95F-D3C6-0448-ECB66B91F2E5}"/>
              </a:ext>
            </a:extLst>
          </p:cNvPr>
          <p:cNvGraphicFramePr>
            <a:graphicFrameLocks noGrp="1"/>
          </p:cNvGraphicFramePr>
          <p:nvPr userDrawn="1"/>
        </p:nvGraphicFramePr>
        <p:xfrm>
          <a:off x="489090" y="2843900"/>
          <a:ext cx="11260296" cy="3322169"/>
        </p:xfrm>
        <a:graphic>
          <a:graphicData uri="http://schemas.openxmlformats.org/drawingml/2006/table">
            <a:tbl>
              <a:tblPr firstRow="1" bandRow="1"/>
              <a:tblGrid>
                <a:gridCol w="5630148">
                  <a:extLst>
                    <a:ext uri="{9D8B030D-6E8A-4147-A177-3AD203B41FA5}">
                      <a16:colId xmlns:a16="http://schemas.microsoft.com/office/drawing/2014/main" val="3055104067"/>
                    </a:ext>
                  </a:extLst>
                </a:gridCol>
                <a:gridCol w="5630148">
                  <a:extLst>
                    <a:ext uri="{9D8B030D-6E8A-4147-A177-3AD203B41FA5}">
                      <a16:colId xmlns:a16="http://schemas.microsoft.com/office/drawing/2014/main" val="182607559"/>
                    </a:ext>
                  </a:extLst>
                </a:gridCol>
              </a:tblGrid>
              <a:tr h="263043">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tx1"/>
                          </a:solidFill>
                        </a:rPr>
                        <a:t>Today we will master…</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DFA425"/>
                    </a:solidFill>
                  </a:tcPr>
                </a:tc>
                <a:tc hMerge="1">
                  <a:txBody>
                    <a:bodyPr/>
                    <a:lstStyle/>
                    <a:p>
                      <a:endParaRPr lang="en-GB" dirty="0"/>
                    </a:p>
                  </a:txBody>
                  <a:tcPr/>
                </a:tc>
                <a:extLst>
                  <a:ext uri="{0D108BD9-81ED-4DB2-BD59-A6C34878D82A}">
                    <a16:rowId xmlns:a16="http://schemas.microsoft.com/office/drawing/2014/main" val="2838348340"/>
                  </a:ext>
                </a:extLst>
              </a:tr>
              <a:tr h="539163">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endParaRPr lang="en-GB" sz="2400" b="0" i="0" u="none" strike="noStrike" kern="1200" noProof="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endParaRPr lang="en-GB" dirty="0"/>
                    </a:p>
                  </a:txBody>
                  <a:tcPr/>
                </a:tc>
                <a:extLst>
                  <a:ext uri="{0D108BD9-81ED-4DB2-BD59-A6C34878D82A}">
                    <a16:rowId xmlns:a16="http://schemas.microsoft.com/office/drawing/2014/main" val="1265835127"/>
                  </a:ext>
                </a:extLst>
              </a:tr>
              <a:tr h="0">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tx1"/>
                          </a:solidFill>
                        </a:rPr>
                        <a:t>We will do this by…</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DFA425"/>
                    </a:solidFill>
                  </a:tcPr>
                </a:tc>
                <a:tc hMerge="1">
                  <a:txBody>
                    <a:bodyPr/>
                    <a:lstStyle/>
                    <a:p>
                      <a:endParaRPr lang="en-GB"/>
                    </a:p>
                  </a:txBody>
                  <a:tcPr/>
                </a:tc>
                <a:extLst>
                  <a:ext uri="{0D108BD9-81ED-4DB2-BD59-A6C34878D82A}">
                    <a16:rowId xmlns:a16="http://schemas.microsoft.com/office/drawing/2014/main" val="3487883891"/>
                  </a:ext>
                </a:extLst>
              </a:tr>
              <a:tr h="539163">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bg1"/>
                          </a:solidFill>
                        </a:rPr>
                        <a:t>Knowing</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00931"/>
                    </a:solid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bg1"/>
                          </a:solidFill>
                        </a:rPr>
                        <a:t>Applying</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00931"/>
                    </a:solidFill>
                  </a:tcPr>
                </a:tc>
                <a:extLst>
                  <a:ext uri="{0D108BD9-81ED-4DB2-BD59-A6C34878D82A}">
                    <a16:rowId xmlns:a16="http://schemas.microsoft.com/office/drawing/2014/main" val="361153910"/>
                  </a:ext>
                </a:extLst>
              </a:tr>
              <a:tr h="1329443">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l"/>
                      <a:endParaRPr lang="en-GB" sz="2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lvl="0" algn="l">
                        <a:lnSpc>
                          <a:spcPct val="100000"/>
                        </a:lnSpc>
                        <a:spcBef>
                          <a:spcPts val="0"/>
                        </a:spcBef>
                        <a:spcAft>
                          <a:spcPts val="0"/>
                        </a:spcAft>
                        <a:buNone/>
                      </a:pPr>
                      <a:endParaRPr lang="en-GB" sz="2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6212710"/>
                  </a:ext>
                </a:extLst>
              </a:tr>
            </a:tbl>
          </a:graphicData>
        </a:graphic>
      </p:graphicFrame>
      <p:graphicFrame>
        <p:nvGraphicFramePr>
          <p:cNvPr id="5" name="Diagram 4">
            <a:extLst>
              <a:ext uri="{FF2B5EF4-FFF2-40B4-BE49-F238E27FC236}">
                <a16:creationId xmlns:a16="http://schemas.microsoft.com/office/drawing/2014/main" id="{25531FE3-A38A-5B68-E347-05BA2025D917}"/>
              </a:ext>
            </a:extLst>
          </p:cNvPr>
          <p:cNvGraphicFramePr/>
          <p:nvPr userDrawn="1"/>
        </p:nvGraphicFramePr>
        <p:xfrm>
          <a:off x="489090" y="930344"/>
          <a:ext cx="11213820" cy="1838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 Placeholder 8">
            <a:extLst>
              <a:ext uri="{FF2B5EF4-FFF2-40B4-BE49-F238E27FC236}">
                <a16:creationId xmlns:a16="http://schemas.microsoft.com/office/drawing/2014/main" id="{A2AB6DCD-7AF8-B787-81A2-AEDC4C3940C9}"/>
              </a:ext>
            </a:extLst>
          </p:cNvPr>
          <p:cNvSpPr>
            <a:spLocks noGrp="1"/>
          </p:cNvSpPr>
          <p:nvPr>
            <p:ph type="body" sz="quarter" idx="11" hasCustomPrompt="1"/>
          </p:nvPr>
        </p:nvSpPr>
        <p:spPr>
          <a:xfrm>
            <a:off x="535272" y="3335079"/>
            <a:ext cx="11167638" cy="491180"/>
          </a:xfrm>
          <a:prstGeom prst="rect">
            <a:avLst/>
          </a:prstGeom>
        </p:spPr>
        <p:txBody>
          <a:bodyPr anchor="t"/>
          <a:lstStyle>
            <a:lvl1pPr algn="ctr">
              <a:defRPr sz="16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mastery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statement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7" name="Text Placeholder 8">
            <a:extLst>
              <a:ext uri="{FF2B5EF4-FFF2-40B4-BE49-F238E27FC236}">
                <a16:creationId xmlns:a16="http://schemas.microsoft.com/office/drawing/2014/main" id="{1647C475-6F31-E71C-43C6-6717DAD7473C}"/>
              </a:ext>
            </a:extLst>
          </p:cNvPr>
          <p:cNvSpPr>
            <a:spLocks noGrp="1"/>
          </p:cNvSpPr>
          <p:nvPr>
            <p:ph type="body" sz="quarter" idx="12" hasCustomPrompt="1"/>
          </p:nvPr>
        </p:nvSpPr>
        <p:spPr>
          <a:xfrm>
            <a:off x="535273" y="4882390"/>
            <a:ext cx="5504084" cy="1188310"/>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What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do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students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need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to</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know</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
        <p:nvSpPr>
          <p:cNvPr id="8" name="Text Placeholder 8">
            <a:extLst>
              <a:ext uri="{FF2B5EF4-FFF2-40B4-BE49-F238E27FC236}">
                <a16:creationId xmlns:a16="http://schemas.microsoft.com/office/drawing/2014/main" id="{1D2D5207-F211-8DF0-4827-E03475411BD9}"/>
              </a:ext>
            </a:extLst>
          </p:cNvPr>
          <p:cNvSpPr>
            <a:spLocks noGrp="1"/>
          </p:cNvSpPr>
          <p:nvPr>
            <p:ph type="body" sz="quarter" idx="13" hasCustomPrompt="1"/>
          </p:nvPr>
        </p:nvSpPr>
        <p:spPr>
          <a:xfrm>
            <a:off x="6198826" y="4882390"/>
            <a:ext cx="5504084" cy="1188310"/>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How</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will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students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apply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this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
        <p:nvSpPr>
          <p:cNvPr id="9" name="Text Placeholder 8">
            <a:extLst>
              <a:ext uri="{FF2B5EF4-FFF2-40B4-BE49-F238E27FC236}">
                <a16:creationId xmlns:a16="http://schemas.microsoft.com/office/drawing/2014/main" id="{2F0245D8-DF86-7B27-ADD1-A556E632A5DB}"/>
              </a:ext>
            </a:extLst>
          </p:cNvPr>
          <p:cNvSpPr>
            <a:spLocks noGrp="1"/>
          </p:cNvSpPr>
          <p:nvPr>
            <p:ph type="body" sz="quarter" idx="14" hasCustomPrompt="1"/>
          </p:nvPr>
        </p:nvSpPr>
        <p:spPr>
          <a:xfrm>
            <a:off x="1016318" y="14347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 from previous years</a:t>
            </a:r>
          </a:p>
        </p:txBody>
      </p:sp>
      <p:sp>
        <p:nvSpPr>
          <p:cNvPr id="10" name="Text Placeholder 8">
            <a:extLst>
              <a:ext uri="{FF2B5EF4-FFF2-40B4-BE49-F238E27FC236}">
                <a16:creationId xmlns:a16="http://schemas.microsoft.com/office/drawing/2014/main" id="{DD0318A7-7785-7BC9-B994-9650D7E9DC42}"/>
              </a:ext>
            </a:extLst>
          </p:cNvPr>
          <p:cNvSpPr>
            <a:spLocks noGrp="1"/>
          </p:cNvSpPr>
          <p:nvPr>
            <p:ph type="body" sz="quarter" idx="15" hasCustomPrompt="1"/>
          </p:nvPr>
        </p:nvSpPr>
        <p:spPr>
          <a:xfrm>
            <a:off x="3200214" y="14300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Previous konwledge within unit</a:t>
            </a:r>
          </a:p>
        </p:txBody>
      </p:sp>
      <p:sp>
        <p:nvSpPr>
          <p:cNvPr id="11" name="Text Placeholder 8">
            <a:extLst>
              <a:ext uri="{FF2B5EF4-FFF2-40B4-BE49-F238E27FC236}">
                <a16:creationId xmlns:a16="http://schemas.microsoft.com/office/drawing/2014/main" id="{5D5069D8-CA33-74E6-5B30-1A668A499FE7}"/>
              </a:ext>
            </a:extLst>
          </p:cNvPr>
          <p:cNvSpPr>
            <a:spLocks noGrp="1"/>
          </p:cNvSpPr>
          <p:nvPr>
            <p:ph type="body" sz="quarter" idx="16" hasCustomPrompt="1"/>
          </p:nvPr>
        </p:nvSpPr>
        <p:spPr>
          <a:xfrm>
            <a:off x="5401795" y="1430056"/>
            <a:ext cx="1434591" cy="828685"/>
          </a:xfrm>
          <a:prstGeom prst="rect">
            <a:avLst/>
          </a:prstGeom>
        </p:spPr>
        <p:txBody>
          <a:bodyPr anchor="ctr"/>
          <a:lstStyle>
            <a:lvl1pPr algn="l">
              <a:defRPr sz="1100">
                <a:solidFill>
                  <a:schemeClr val="bg1"/>
                </a:solidFill>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Current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lesson</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12" name="Text Placeholder 8">
            <a:extLst>
              <a:ext uri="{FF2B5EF4-FFF2-40B4-BE49-F238E27FC236}">
                <a16:creationId xmlns:a16="http://schemas.microsoft.com/office/drawing/2014/main" id="{E0AB61C3-2532-ED04-BBAB-106198A57168}"/>
              </a:ext>
            </a:extLst>
          </p:cNvPr>
          <p:cNvSpPr>
            <a:spLocks noGrp="1"/>
          </p:cNvSpPr>
          <p:nvPr>
            <p:ph type="body" sz="quarter" idx="17" hasCustomPrompt="1"/>
          </p:nvPr>
        </p:nvSpPr>
        <p:spPr>
          <a:xfrm>
            <a:off x="7603376" y="14300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Future knowledge within unit</a:t>
            </a:r>
          </a:p>
        </p:txBody>
      </p:sp>
      <p:sp>
        <p:nvSpPr>
          <p:cNvPr id="13" name="Text Placeholder 8">
            <a:extLst>
              <a:ext uri="{FF2B5EF4-FFF2-40B4-BE49-F238E27FC236}">
                <a16:creationId xmlns:a16="http://schemas.microsoft.com/office/drawing/2014/main" id="{A201B900-628E-C15D-65AE-F9190EAD7D77}"/>
              </a:ext>
            </a:extLst>
          </p:cNvPr>
          <p:cNvSpPr>
            <a:spLocks noGrp="1"/>
          </p:cNvSpPr>
          <p:nvPr>
            <p:ph type="body" sz="quarter" idx="18" hasCustomPrompt="1"/>
          </p:nvPr>
        </p:nvSpPr>
        <p:spPr>
          <a:xfrm>
            <a:off x="9804957" y="1430055"/>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 from future years</a:t>
            </a:r>
          </a:p>
        </p:txBody>
      </p:sp>
      <p:pic>
        <p:nvPicPr>
          <p:cNvPr id="2" name="Picture 1" descr="A white rectangular sign with red and black text&#10;&#10;Description automatically generated">
            <a:extLst>
              <a:ext uri="{FF2B5EF4-FFF2-40B4-BE49-F238E27FC236}">
                <a16:creationId xmlns:a16="http://schemas.microsoft.com/office/drawing/2014/main" id="{576C8FBC-7149-7635-C725-592927F973B8}"/>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66372" b="10561"/>
          <a:stretch/>
        </p:blipFill>
        <p:spPr bwMode="auto">
          <a:xfrm>
            <a:off x="4673111" y="6241555"/>
            <a:ext cx="2845777" cy="45978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9370404"/>
      </p:ext>
    </p:extLst>
  </p:cSld>
  <p:clrMapOvr>
    <a:masterClrMapping/>
  </p:clrMapOvr>
  <p:hf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ocabulary Slide">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07FE914-DE2D-5F2C-728D-A40F1190A697}"/>
              </a:ext>
            </a:extLst>
          </p:cNvPr>
          <p:cNvGraphicFramePr>
            <a:graphicFrameLocks noGrp="1"/>
          </p:cNvGraphicFramePr>
          <p:nvPr userDrawn="1"/>
        </p:nvGraphicFramePr>
        <p:xfrm>
          <a:off x="563655" y="1755423"/>
          <a:ext cx="11175917" cy="933133"/>
        </p:xfrm>
        <a:graphic>
          <a:graphicData uri="http://schemas.openxmlformats.org/drawingml/2006/table">
            <a:tbl>
              <a:tblPr firstRow="1" firstCol="1" bandRow="1"/>
              <a:tblGrid>
                <a:gridCol w="3103295">
                  <a:extLst>
                    <a:ext uri="{9D8B030D-6E8A-4147-A177-3AD203B41FA5}">
                      <a16:colId xmlns:a16="http://schemas.microsoft.com/office/drawing/2014/main" val="824665399"/>
                    </a:ext>
                  </a:extLst>
                </a:gridCol>
                <a:gridCol w="8072622">
                  <a:extLst>
                    <a:ext uri="{9D8B030D-6E8A-4147-A177-3AD203B41FA5}">
                      <a16:colId xmlns:a16="http://schemas.microsoft.com/office/drawing/2014/main" val="2599913486"/>
                    </a:ext>
                  </a:extLst>
                </a:gridCol>
              </a:tblGrid>
              <a:tr h="933133">
                <a:tc>
                  <a:txBody>
                    <a:bodyPr/>
                    <a:lstStyle/>
                    <a:p>
                      <a:endParaRPr lang="en-GB" sz="3200" dirty="0">
                        <a:effectLst/>
                        <a:latin typeface="+mj-lt"/>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3600" kern="1200" dirty="0">
                        <a:solidFill>
                          <a:srgbClr val="000000"/>
                        </a:solidFill>
                        <a:effectLst/>
                        <a:latin typeface="+mj-lt"/>
                        <a:ea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4375668"/>
                  </a:ext>
                </a:extLst>
              </a:tr>
            </a:tbl>
          </a:graphicData>
        </a:graphic>
      </p:graphicFrame>
      <p:graphicFrame>
        <p:nvGraphicFramePr>
          <p:cNvPr id="4" name="Table 3">
            <a:extLst>
              <a:ext uri="{FF2B5EF4-FFF2-40B4-BE49-F238E27FC236}">
                <a16:creationId xmlns:a16="http://schemas.microsoft.com/office/drawing/2014/main" id="{1B2AA7E9-2CA2-B5CA-97C6-9840506758DC}"/>
              </a:ext>
            </a:extLst>
          </p:cNvPr>
          <p:cNvGraphicFramePr>
            <a:graphicFrameLocks noGrp="1"/>
          </p:cNvGraphicFramePr>
          <p:nvPr userDrawn="1"/>
        </p:nvGraphicFramePr>
        <p:xfrm>
          <a:off x="563655" y="3009928"/>
          <a:ext cx="11175916" cy="3322907"/>
        </p:xfrm>
        <a:graphic>
          <a:graphicData uri="http://schemas.openxmlformats.org/drawingml/2006/table">
            <a:tbl>
              <a:tblPr firstRow="1" firstCol="1" bandRow="1"/>
              <a:tblGrid>
                <a:gridCol w="11175916">
                  <a:extLst>
                    <a:ext uri="{9D8B030D-6E8A-4147-A177-3AD203B41FA5}">
                      <a16:colId xmlns:a16="http://schemas.microsoft.com/office/drawing/2014/main" val="824665399"/>
                    </a:ext>
                  </a:extLst>
                </a:gridCol>
              </a:tblGrid>
              <a:tr h="406762">
                <a:tc>
                  <a:txBody>
                    <a:bodyPr/>
                    <a:lstStyle/>
                    <a:p>
                      <a:pPr marL="22225">
                        <a:spcAft>
                          <a:spcPts val="0"/>
                        </a:spcAft>
                      </a:pPr>
                      <a:r>
                        <a:rPr lang="en-GB" sz="2800" dirty="0">
                          <a:effectLst/>
                          <a:latin typeface="Calibri Light" panose="020F0302020204030204" pitchFamily="34" charset="0"/>
                          <a:ea typeface="Arial" panose="020B0604020202020204" pitchFamily="34" charset="0"/>
                          <a:cs typeface="Calibri Light" panose="020F0302020204030204" pitchFamily="34" charset="0"/>
                        </a:rPr>
                        <a:t>Which is the correct use of the word?</a:t>
                      </a:r>
                      <a:endParaRPr lang="en-GB" sz="2800" baseline="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84375668"/>
                  </a:ext>
                </a:extLst>
              </a:tr>
              <a:tr h="2896187">
                <a:tc>
                  <a:txBody>
                    <a:bodyPr/>
                    <a:lstStyle/>
                    <a:p>
                      <a:pPr marL="479425"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lang="en-GB" sz="280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7977533"/>
                  </a:ext>
                </a:extLst>
              </a:tr>
            </a:tbl>
          </a:graphicData>
        </a:graphic>
      </p:graphicFrame>
      <p:sp>
        <p:nvSpPr>
          <p:cNvPr id="7" name="Text Placeholder 8">
            <a:extLst>
              <a:ext uri="{FF2B5EF4-FFF2-40B4-BE49-F238E27FC236}">
                <a16:creationId xmlns:a16="http://schemas.microsoft.com/office/drawing/2014/main" id="{F9C0E243-AB2A-3FB7-25BA-92C7062C6A71}"/>
              </a:ext>
            </a:extLst>
          </p:cNvPr>
          <p:cNvSpPr>
            <a:spLocks noGrp="1"/>
          </p:cNvSpPr>
          <p:nvPr>
            <p:ph type="body" sz="quarter" idx="11" hasCustomPrompt="1"/>
          </p:nvPr>
        </p:nvSpPr>
        <p:spPr>
          <a:xfrm>
            <a:off x="6635578" y="1157260"/>
            <a:ext cx="5110686" cy="491180"/>
          </a:xfrm>
          <a:prstGeom prst="rect">
            <a:avLst/>
          </a:prstGeom>
        </p:spPr>
        <p:txBody>
          <a:bodyPr anchor="t"/>
          <a:lstStyle>
            <a:lvl1pPr algn="r">
              <a:defRPr sz="4000" b="1">
                <a:solidFill>
                  <a:srgbClr val="E00931"/>
                </a:solidFill>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keyword</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8" name="Text Placeholder 8">
            <a:extLst>
              <a:ext uri="{FF2B5EF4-FFF2-40B4-BE49-F238E27FC236}">
                <a16:creationId xmlns:a16="http://schemas.microsoft.com/office/drawing/2014/main" id="{3076954B-8649-83F0-860F-F397531879A8}"/>
              </a:ext>
            </a:extLst>
          </p:cNvPr>
          <p:cNvSpPr>
            <a:spLocks noGrp="1"/>
          </p:cNvSpPr>
          <p:nvPr>
            <p:ph type="body" sz="quarter" idx="12" hasCustomPrompt="1"/>
          </p:nvPr>
        </p:nvSpPr>
        <p:spPr>
          <a:xfrm>
            <a:off x="671383" y="1827934"/>
            <a:ext cx="2912076" cy="491180"/>
          </a:xfrm>
          <a:prstGeom prst="rect">
            <a:avLst/>
          </a:prstGeom>
        </p:spPr>
        <p:txBody>
          <a:bodyPr anchor="t"/>
          <a:lstStyle>
            <a:lvl1pPr algn="l">
              <a:defRPr sz="1600" b="1">
                <a:solidFill>
                  <a:schemeClr val="tx1"/>
                </a:solidFill>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keyword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9" name="Text Placeholder 8">
            <a:extLst>
              <a:ext uri="{FF2B5EF4-FFF2-40B4-BE49-F238E27FC236}">
                <a16:creationId xmlns:a16="http://schemas.microsoft.com/office/drawing/2014/main" id="{2D7F2787-62A7-22D5-2460-AF5314A94B5E}"/>
              </a:ext>
            </a:extLst>
          </p:cNvPr>
          <p:cNvSpPr>
            <a:spLocks noGrp="1"/>
          </p:cNvSpPr>
          <p:nvPr>
            <p:ph type="body" sz="quarter" idx="13" hasCustomPrompt="1"/>
          </p:nvPr>
        </p:nvSpPr>
        <p:spPr>
          <a:xfrm>
            <a:off x="3737153" y="1824127"/>
            <a:ext cx="7848724" cy="770792"/>
          </a:xfrm>
          <a:prstGeom prst="rect">
            <a:avLst/>
          </a:prstGeom>
        </p:spPr>
        <p:txBody>
          <a:bodyPr anchor="t"/>
          <a:lstStyle>
            <a:lvl1pPr algn="l">
              <a:defRPr sz="1600" b="0">
                <a:solidFill>
                  <a:schemeClr val="tx1"/>
                </a:solidFill>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definition</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10" name="Text Placeholder 8">
            <a:extLst>
              <a:ext uri="{FF2B5EF4-FFF2-40B4-BE49-F238E27FC236}">
                <a16:creationId xmlns:a16="http://schemas.microsoft.com/office/drawing/2014/main" id="{CB06B916-2A3A-3C25-C20C-0E288FFBFAAE}"/>
              </a:ext>
            </a:extLst>
          </p:cNvPr>
          <p:cNvSpPr>
            <a:spLocks noGrp="1"/>
          </p:cNvSpPr>
          <p:nvPr>
            <p:ph type="body" sz="quarter" idx="14" hasCustomPrompt="1"/>
          </p:nvPr>
        </p:nvSpPr>
        <p:spPr>
          <a:xfrm>
            <a:off x="671383" y="3521120"/>
            <a:ext cx="10956962" cy="2747795"/>
          </a:xfrm>
          <a:prstGeom prst="rect">
            <a:avLst/>
          </a:prstGeom>
        </p:spPr>
        <p:txBody>
          <a:bodyPr anchor="t"/>
          <a:lstStyle>
            <a:lvl1pPr algn="l">
              <a:defRPr sz="2400" b="0" baseline="0">
                <a:solidFill>
                  <a:schemeClr val="tx1"/>
                </a:solidFill>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3 multiple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choice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sentences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using</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word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should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all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use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word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correctly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but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have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different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meanings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Move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red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circle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to</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correct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answer</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when</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you</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have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completed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sentences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Tree>
    <p:extLst>
      <p:ext uri="{BB962C8B-B14F-4D97-AF65-F5344CB8AC3E}">
        <p14:creationId xmlns:p14="http://schemas.microsoft.com/office/powerpoint/2010/main" val="2936290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1"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childTnLst>
                </p:cTn>
              </p:par>
            </p:tnLst>
          </p:tmpl>
        </p:tmplLst>
      </p:bldP>
      <p:bldP spid="9" grpId="0" build="p">
        <p:tmplLst>
          <p:tmpl lvl="1">
            <p:tnLst>
              <p:par>
                <p:cTn presetID="1"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childTnLst>
                </p:cTn>
              </p:par>
            </p:tnLst>
          </p:tmpl>
        </p:tmplLst>
      </p:bldP>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eneral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013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o Now">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DA1BF7-F256-40E7-AB66-DBD36374F29D}"/>
              </a:ext>
            </a:extLst>
          </p:cNvPr>
          <p:cNvSpPr txBox="1"/>
          <p:nvPr userDrawn="1"/>
        </p:nvSpPr>
        <p:spPr>
          <a:xfrm>
            <a:off x="5339255" y="399393"/>
            <a:ext cx="6726621" cy="707886"/>
          </a:xfrm>
          <a:prstGeom prst="rect">
            <a:avLst/>
          </a:prstGeom>
          <a:noFill/>
        </p:spPr>
        <p:txBody>
          <a:bodyPr wrap="square" rtlCol="0">
            <a:spAutoFit/>
          </a:bodyPr>
          <a:lstStyle/>
          <a:p>
            <a:pPr algn="r"/>
            <a:r>
              <a:rPr lang="en-GB" sz="4000" b="1" dirty="0">
                <a:solidFill>
                  <a:schemeClr val="tx1"/>
                </a:solidFill>
              </a:rPr>
              <a:t>Final check for understanding</a:t>
            </a:r>
          </a:p>
        </p:txBody>
      </p:sp>
    </p:spTree>
    <p:extLst>
      <p:ext uri="{BB962C8B-B14F-4D97-AF65-F5344CB8AC3E}">
        <p14:creationId xmlns:p14="http://schemas.microsoft.com/office/powerpoint/2010/main" val="644688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FC913D-8498-859C-C5F0-9E5E64B6D4EB}"/>
              </a:ext>
            </a:extLst>
          </p:cNvPr>
          <p:cNvSpPr>
            <a:spLocks noGrp="1"/>
          </p:cNvSpPr>
          <p:nvPr>
            <p:ph type="dt" sz="half" idx="10"/>
          </p:nvPr>
        </p:nvSpPr>
        <p:spPr/>
        <p:txBody>
          <a:bodyPr/>
          <a:lstStyle/>
          <a:p>
            <a:fld id="{995BF821-79C8-413E-A556-0021715CD51A}" type="datetimeFigureOut">
              <a:rPr lang="en-GB" smtClean="0"/>
              <a:t>07/11/2025</a:t>
            </a:fld>
            <a:endParaRPr lang="en-GB"/>
          </a:p>
        </p:txBody>
      </p:sp>
      <p:sp>
        <p:nvSpPr>
          <p:cNvPr id="3" name="Footer Placeholder 2">
            <a:extLst>
              <a:ext uri="{FF2B5EF4-FFF2-40B4-BE49-F238E27FC236}">
                <a16:creationId xmlns:a16="http://schemas.microsoft.com/office/drawing/2014/main" id="{D1C45D02-B1D4-7C2C-0358-2E6B6DD7F4C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E04934A-7721-84C3-0DD0-C341A64E2C24}"/>
              </a:ext>
            </a:extLst>
          </p:cNvPr>
          <p:cNvSpPr>
            <a:spLocks noGrp="1"/>
          </p:cNvSpPr>
          <p:nvPr>
            <p:ph type="sldNum" sz="quarter" idx="12"/>
          </p:nvPr>
        </p:nvSpPr>
        <p:spPr/>
        <p:txBody>
          <a:bodyPr/>
          <a:lstStyle/>
          <a:p>
            <a:fld id="{19C2C36E-8A65-474F-A165-F757BFC86BA8}" type="slidenum">
              <a:rPr lang="en-GB" smtClean="0"/>
              <a:t>‹#›</a:t>
            </a:fld>
            <a:endParaRPr lang="en-GB"/>
          </a:p>
        </p:txBody>
      </p:sp>
    </p:spTree>
    <p:extLst>
      <p:ext uri="{BB962C8B-B14F-4D97-AF65-F5344CB8AC3E}">
        <p14:creationId xmlns:p14="http://schemas.microsoft.com/office/powerpoint/2010/main" val="1288701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PSH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81DD1-C852-43FE-97B2-E9F6F82A9918}"/>
              </a:ext>
            </a:extLst>
          </p:cNvPr>
          <p:cNvSpPr>
            <a:spLocks noGrp="1"/>
          </p:cNvSpPr>
          <p:nvPr>
            <p:ph type="ctrTitle"/>
          </p:nvPr>
        </p:nvSpPr>
        <p:spPr>
          <a:xfrm>
            <a:off x="1524001" y="1122363"/>
            <a:ext cx="10061543" cy="1064656"/>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1044641A-8993-473E-BF51-98F9DC5781F6}"/>
              </a:ext>
            </a:extLst>
          </p:cNvPr>
          <p:cNvSpPr>
            <a:spLocks noGrp="1"/>
          </p:cNvSpPr>
          <p:nvPr>
            <p:ph type="subTitle" idx="1"/>
          </p:nvPr>
        </p:nvSpPr>
        <p:spPr>
          <a:xfrm>
            <a:off x="1524001" y="2385555"/>
            <a:ext cx="10061543" cy="405295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pic>
        <p:nvPicPr>
          <p:cNvPr id="10" name="Picture 9">
            <a:extLst>
              <a:ext uri="{FF2B5EF4-FFF2-40B4-BE49-F238E27FC236}">
                <a16:creationId xmlns:a16="http://schemas.microsoft.com/office/drawing/2014/main" id="{13CE6B7E-3DAE-4A07-AA4B-E15E28E707A5}"/>
              </a:ext>
            </a:extLst>
          </p:cNvPr>
          <p:cNvPicPr>
            <a:picLocks noChangeAspect="1"/>
          </p:cNvPicPr>
          <p:nvPr userDrawn="1"/>
        </p:nvPicPr>
        <p:blipFill>
          <a:blip r:embed="rId2">
            <a:lum bright="70000" contrast="-70000"/>
            <a:extLst>
              <a:ext uri="{28A0092B-C50C-407E-A947-70E740481C1C}">
                <a14:useLocalDpi xmlns:a14="http://schemas.microsoft.com/office/drawing/2010/main" val="0"/>
              </a:ext>
            </a:extLst>
          </a:blip>
          <a:stretch>
            <a:fillRect/>
          </a:stretch>
        </p:blipFill>
        <p:spPr>
          <a:xfrm>
            <a:off x="-1847892" y="3931141"/>
            <a:ext cx="4383703" cy="4197578"/>
          </a:xfrm>
          <a:prstGeom prst="rect">
            <a:avLst/>
          </a:prstGeom>
        </p:spPr>
      </p:pic>
      <p:pic>
        <p:nvPicPr>
          <p:cNvPr id="5" name="Picture 4">
            <a:extLst>
              <a:ext uri="{FF2B5EF4-FFF2-40B4-BE49-F238E27FC236}">
                <a16:creationId xmlns:a16="http://schemas.microsoft.com/office/drawing/2014/main" id="{DF55F14B-553B-4AED-8DB6-3A52C412D50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8975541" y="158166"/>
            <a:ext cx="751671" cy="751670"/>
          </a:xfrm>
          <a:prstGeom prst="rect">
            <a:avLst/>
          </a:prstGeom>
        </p:spPr>
      </p:pic>
      <p:pic>
        <p:nvPicPr>
          <p:cNvPr id="8" name="Picture 7" descr="A picture containing logo&#10;&#10;Description automatically generated">
            <a:extLst>
              <a:ext uri="{FF2B5EF4-FFF2-40B4-BE49-F238E27FC236}">
                <a16:creationId xmlns:a16="http://schemas.microsoft.com/office/drawing/2014/main" id="{281CCC5A-B1CF-429A-BCF1-6CBCDCCAA05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727210" y="181290"/>
            <a:ext cx="2298895" cy="714635"/>
          </a:xfrm>
          <a:prstGeom prst="rect">
            <a:avLst/>
          </a:prstGeom>
        </p:spPr>
      </p:pic>
    </p:spTree>
    <p:extLst>
      <p:ext uri="{BB962C8B-B14F-4D97-AF65-F5344CB8AC3E}">
        <p14:creationId xmlns:p14="http://schemas.microsoft.com/office/powerpoint/2010/main" val="755724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39DC5-3849-B74A-8AD8-E192C17F481A}"/>
              </a:ext>
            </a:extLst>
          </p:cNvPr>
          <p:cNvSpPr>
            <a:spLocks noGrp="1"/>
          </p:cNvSpPr>
          <p:nvPr>
            <p:ph type="title"/>
          </p:nvPr>
        </p:nvSpPr>
        <p:spPr>
          <a:xfrm>
            <a:off x="838200" y="365126"/>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22044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68251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s Grey">
    <p:spTree>
      <p:nvGrpSpPr>
        <p:cNvPr id="1" name=""/>
        <p:cNvGrpSpPr/>
        <p:nvPr/>
      </p:nvGrpSpPr>
      <p:grpSpPr>
        <a:xfrm>
          <a:off x="0" y="0"/>
          <a:ext cx="0" cy="0"/>
          <a:chOff x="0" y="0"/>
          <a:chExt cx="0" cy="0"/>
        </a:xfrm>
      </p:grpSpPr>
      <p:pic>
        <p:nvPicPr>
          <p:cNvPr id="3" name="Picture 6">
            <a:extLst>
              <a:ext uri="{FF2B5EF4-FFF2-40B4-BE49-F238E27FC236}">
                <a16:creationId xmlns:a16="http://schemas.microsoft.com/office/drawing/2014/main" id="{DEDD81C9-9123-4D9E-E62D-B8F30B31F0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28784" y="103074"/>
            <a:ext cx="11329761" cy="824390"/>
          </a:xfrm>
        </p:spPr>
        <p:txBody>
          <a:bodyPr/>
          <a:lstStyle/>
          <a:p>
            <a:r>
              <a:rPr lang="en-US"/>
              <a:t>Click to edit Master title style</a:t>
            </a:r>
            <a:endParaRPr lang="en-GB"/>
          </a:p>
        </p:txBody>
      </p:sp>
      <p:sp>
        <p:nvSpPr>
          <p:cNvPr id="7" name="Content Placeholder 2"/>
          <p:cNvSpPr>
            <a:spLocks noGrp="1"/>
          </p:cNvSpPr>
          <p:nvPr>
            <p:ph idx="1"/>
          </p:nvPr>
        </p:nvSpPr>
        <p:spPr>
          <a:xfrm>
            <a:off x="528784" y="1298439"/>
            <a:ext cx="11329761" cy="4038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2">
            <a:extLst>
              <a:ext uri="{FF2B5EF4-FFF2-40B4-BE49-F238E27FC236}">
                <a16:creationId xmlns:a16="http://schemas.microsoft.com/office/drawing/2014/main" id="{B95F2498-B654-3543-6A72-54CD00AB30A7}"/>
              </a:ext>
            </a:extLst>
          </p:cNvPr>
          <p:cNvSpPr>
            <a:spLocks noGrp="1"/>
          </p:cNvSpPr>
          <p:nvPr>
            <p:ph type="dt" sz="half" idx="10"/>
          </p:nvPr>
        </p:nvSpPr>
        <p:spPr/>
        <p:txBody>
          <a:bodyPr/>
          <a:lstStyle>
            <a:lvl1pPr>
              <a:defRPr>
                <a:solidFill>
                  <a:schemeClr val="bg1"/>
                </a:solidFill>
              </a:defRPr>
            </a:lvl1pPr>
          </a:lstStyle>
          <a:p>
            <a:pPr>
              <a:defRPr/>
            </a:pPr>
            <a:r>
              <a:rPr lang="en-US"/>
              <a:t>11/05/2018</a:t>
            </a:r>
          </a:p>
        </p:txBody>
      </p:sp>
      <p:sp>
        <p:nvSpPr>
          <p:cNvPr id="5" name="Footer Placeholder 3">
            <a:extLst>
              <a:ext uri="{FF2B5EF4-FFF2-40B4-BE49-F238E27FC236}">
                <a16:creationId xmlns:a16="http://schemas.microsoft.com/office/drawing/2014/main" id="{891D7BF5-59AB-5E0A-8229-9E4AF9C7837E}"/>
              </a:ext>
            </a:extLst>
          </p:cNvPr>
          <p:cNvSpPr>
            <a:spLocks noGrp="1"/>
          </p:cNvSpPr>
          <p:nvPr>
            <p:ph type="ftr" sz="quarter" idx="11"/>
          </p:nvPr>
        </p:nvSpPr>
        <p:spPr/>
        <p:txBody>
          <a:bodyPr/>
          <a:lstStyle>
            <a:lvl1pPr>
              <a:defRPr b="0">
                <a:solidFill>
                  <a:schemeClr val="bg1"/>
                </a:solidFill>
              </a:defRPr>
            </a:lvl1pPr>
          </a:lstStyle>
          <a:p>
            <a:pPr>
              <a:defRPr/>
            </a:pPr>
            <a:r>
              <a:rPr lang="en-US"/>
              <a:t>_#</a:t>
            </a:r>
            <a:r>
              <a:rPr lang="en-US" err="1"/>
              <a:t>knifefree</a:t>
            </a:r>
            <a:r>
              <a:rPr lang="en-US"/>
              <a:t> </a:t>
            </a:r>
            <a:r>
              <a:rPr lang="en-US">
                <a:solidFill>
                  <a:srgbClr val="00FF90"/>
                </a:solidFill>
              </a:rPr>
              <a:t>Techer pack</a:t>
            </a:r>
          </a:p>
        </p:txBody>
      </p:sp>
      <p:sp>
        <p:nvSpPr>
          <p:cNvPr id="6" name="Slide Number Placeholder 4">
            <a:extLst>
              <a:ext uri="{FF2B5EF4-FFF2-40B4-BE49-F238E27FC236}">
                <a16:creationId xmlns:a16="http://schemas.microsoft.com/office/drawing/2014/main" id="{FD938DFA-DE2C-05AC-5E29-B03C77900E35}"/>
              </a:ext>
            </a:extLst>
          </p:cNvPr>
          <p:cNvSpPr>
            <a:spLocks noGrp="1"/>
          </p:cNvSpPr>
          <p:nvPr>
            <p:ph type="sldNum" sz="quarter" idx="12"/>
          </p:nvPr>
        </p:nvSpPr>
        <p:spPr/>
        <p:txBody>
          <a:bodyPr/>
          <a:lstStyle>
            <a:lvl1pPr>
              <a:defRPr>
                <a:solidFill>
                  <a:schemeClr val="bg1"/>
                </a:solidFill>
              </a:defRPr>
            </a:lvl1pPr>
          </a:lstStyle>
          <a:p>
            <a:fld id="{C47ECD2C-C63A-4715-A054-2BDD5B5E4A74}" type="slidenum">
              <a:rPr lang="en-US" altLang="en-US"/>
              <a:pPr/>
              <a:t>‹#›</a:t>
            </a:fld>
            <a:endParaRPr lang="en-US" altLang="en-US"/>
          </a:p>
        </p:txBody>
      </p:sp>
    </p:spTree>
    <p:extLst>
      <p:ext uri="{BB962C8B-B14F-4D97-AF65-F5344CB8AC3E}">
        <p14:creationId xmlns:p14="http://schemas.microsoft.com/office/powerpoint/2010/main" val="2911430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wo column page, title box, green">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0A3D09F5-CF2F-FAFB-A00E-B887D3074B2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sz="half" idx="1"/>
          </p:nvPr>
        </p:nvSpPr>
        <p:spPr>
          <a:xfrm>
            <a:off x="528781" y="1533941"/>
            <a:ext cx="5433600" cy="4648027"/>
          </a:xfrm>
        </p:spPr>
        <p:txBody>
          <a:bodyPr/>
          <a:lstStyle>
            <a:lvl1pPr marL="0" indent="0">
              <a:buFontTx/>
              <a:buNone/>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26663" y="1533940"/>
            <a:ext cx="5431880" cy="4648028"/>
          </a:xfrm>
        </p:spPr>
        <p:txBody>
          <a:bodyPr/>
          <a:lstStyle>
            <a:lvl1pPr marL="0" indent="0">
              <a:buFontTx/>
              <a:buNone/>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p:cNvSpPr>
            <a:spLocks noGrp="1"/>
          </p:cNvSpPr>
          <p:nvPr>
            <p:ph type="title"/>
          </p:nvPr>
        </p:nvSpPr>
        <p:spPr>
          <a:xfrm>
            <a:off x="528784" y="103074"/>
            <a:ext cx="11329761" cy="824390"/>
          </a:xfrm>
          <a:solidFill>
            <a:srgbClr val="00FF90"/>
          </a:solidFill>
        </p:spPr>
        <p:txBody>
          <a:bodyPr anchor="ctr"/>
          <a:lstStyle>
            <a:lvl1pPr>
              <a:defRPr>
                <a:solidFill>
                  <a:schemeClr val="bg1"/>
                </a:solidFill>
              </a:defRPr>
            </a:lvl1pPr>
          </a:lstStyle>
          <a:p>
            <a:r>
              <a:rPr lang="en-US"/>
              <a:t>Click to edit Master title style</a:t>
            </a:r>
            <a:endParaRPr lang="en-GB" dirty="0"/>
          </a:p>
        </p:txBody>
      </p:sp>
      <p:sp>
        <p:nvSpPr>
          <p:cNvPr id="11" name="Text Placeholder 2"/>
          <p:cNvSpPr>
            <a:spLocks noGrp="1"/>
          </p:cNvSpPr>
          <p:nvPr>
            <p:ph type="body" idx="13"/>
          </p:nvPr>
        </p:nvSpPr>
        <p:spPr>
          <a:xfrm>
            <a:off x="528784" y="1030536"/>
            <a:ext cx="11329761" cy="400331"/>
          </a:xfrm>
          <a:solidFill>
            <a:srgbClr val="545155"/>
          </a:solidFill>
        </p:spPr>
        <p:txBody>
          <a:bodyPr anchor="ctr">
            <a:normAutofit/>
          </a:bodyPr>
          <a:lstStyle>
            <a:lvl1pPr marL="0" indent="0">
              <a:buNone/>
              <a:defRPr sz="1700" b="1">
                <a:solidFill>
                  <a:schemeClr val="bg1"/>
                </a:solidFill>
              </a:defRPr>
            </a:lvl1pPr>
            <a:lvl2pPr marL="457216" indent="0">
              <a:buNone/>
              <a:defRPr sz="2000" b="1"/>
            </a:lvl2pPr>
            <a:lvl3pPr marL="914432" indent="0">
              <a:buNone/>
              <a:defRPr sz="1800" b="1"/>
            </a:lvl3pPr>
            <a:lvl4pPr marL="1371649" indent="0">
              <a:buNone/>
              <a:defRPr sz="1600" b="1"/>
            </a:lvl4pPr>
            <a:lvl5pPr marL="1828865" indent="0">
              <a:buNone/>
              <a:defRPr sz="1600" b="1"/>
            </a:lvl5pPr>
            <a:lvl6pPr marL="2286081" indent="0">
              <a:buNone/>
              <a:defRPr sz="1600" b="1"/>
            </a:lvl6pPr>
            <a:lvl7pPr marL="2743298" indent="0">
              <a:buNone/>
              <a:defRPr sz="1600" b="1"/>
            </a:lvl7pPr>
            <a:lvl8pPr marL="3200514" indent="0">
              <a:buNone/>
              <a:defRPr sz="1600" b="1"/>
            </a:lvl8pPr>
            <a:lvl9pPr marL="3657731" indent="0">
              <a:buNone/>
              <a:defRPr sz="1600" b="1"/>
            </a:lvl9pPr>
          </a:lstStyle>
          <a:p>
            <a:pPr lvl="0"/>
            <a:r>
              <a:rPr lang="en-US"/>
              <a:t>Click to edit Master text styles</a:t>
            </a:r>
          </a:p>
        </p:txBody>
      </p:sp>
      <p:sp>
        <p:nvSpPr>
          <p:cNvPr id="5" name="Date Placeholder 1">
            <a:extLst>
              <a:ext uri="{FF2B5EF4-FFF2-40B4-BE49-F238E27FC236}">
                <a16:creationId xmlns:a16="http://schemas.microsoft.com/office/drawing/2014/main" id="{E4A6E46F-B023-1A52-ED20-D516FF6CB634}"/>
              </a:ext>
            </a:extLst>
          </p:cNvPr>
          <p:cNvSpPr>
            <a:spLocks noGrp="1"/>
          </p:cNvSpPr>
          <p:nvPr>
            <p:ph type="dt" sz="half" idx="14"/>
          </p:nvPr>
        </p:nvSpPr>
        <p:spPr/>
        <p:txBody>
          <a:bodyPr/>
          <a:lstStyle>
            <a:lvl1pPr>
              <a:defRPr/>
            </a:lvl1pPr>
          </a:lstStyle>
          <a:p>
            <a:pPr>
              <a:defRPr/>
            </a:pPr>
            <a:r>
              <a:rPr lang="en-US"/>
              <a:t>11/05/2018</a:t>
            </a:r>
          </a:p>
        </p:txBody>
      </p:sp>
      <p:sp>
        <p:nvSpPr>
          <p:cNvPr id="6" name="Footer Placeholder 5">
            <a:extLst>
              <a:ext uri="{FF2B5EF4-FFF2-40B4-BE49-F238E27FC236}">
                <a16:creationId xmlns:a16="http://schemas.microsoft.com/office/drawing/2014/main" id="{A5A6AE57-680B-E0E4-ECD1-D86BAC0F4ECC}"/>
              </a:ext>
            </a:extLst>
          </p:cNvPr>
          <p:cNvSpPr>
            <a:spLocks noGrp="1"/>
          </p:cNvSpPr>
          <p:nvPr>
            <p:ph type="ftr" sz="quarter" idx="15"/>
          </p:nvPr>
        </p:nvSpPr>
        <p:spPr/>
        <p:txBody>
          <a:bodyPr/>
          <a:lstStyle>
            <a:lvl1pPr>
              <a:defRPr/>
            </a:lvl1pPr>
          </a:lstStyle>
          <a:p>
            <a:pPr>
              <a:defRPr/>
            </a:pPr>
            <a:r>
              <a:rPr lang="en-US"/>
              <a:t>_#</a:t>
            </a:r>
            <a:r>
              <a:rPr lang="en-US" err="1"/>
              <a:t>knifefree</a:t>
            </a:r>
            <a:r>
              <a:rPr lang="en-US"/>
              <a:t> </a:t>
            </a:r>
            <a:r>
              <a:rPr lang="en-US">
                <a:solidFill>
                  <a:srgbClr val="00FF90"/>
                </a:solidFill>
              </a:rPr>
              <a:t>Lesson</a:t>
            </a:r>
            <a:endParaRPr lang="en-US" b="0">
              <a:solidFill>
                <a:srgbClr val="00FF90"/>
              </a:solidFill>
            </a:endParaRPr>
          </a:p>
        </p:txBody>
      </p:sp>
      <p:sp>
        <p:nvSpPr>
          <p:cNvPr id="7" name="Slide Number Placeholder 6">
            <a:extLst>
              <a:ext uri="{FF2B5EF4-FFF2-40B4-BE49-F238E27FC236}">
                <a16:creationId xmlns:a16="http://schemas.microsoft.com/office/drawing/2014/main" id="{D041803F-3872-E21E-B807-A771700DD3A0}"/>
              </a:ext>
            </a:extLst>
          </p:cNvPr>
          <p:cNvSpPr>
            <a:spLocks noGrp="1"/>
          </p:cNvSpPr>
          <p:nvPr>
            <p:ph type="sldNum" sz="quarter" idx="16"/>
          </p:nvPr>
        </p:nvSpPr>
        <p:spPr/>
        <p:txBody>
          <a:bodyPr/>
          <a:lstStyle>
            <a:lvl1pPr>
              <a:defRPr/>
            </a:lvl1pPr>
          </a:lstStyle>
          <a:p>
            <a:fld id="{5489423F-29B2-415C-A7F0-E4564D09CF7B}" type="slidenum">
              <a:rPr lang="en-US" altLang="en-US"/>
              <a:pPr/>
              <a:t>‹#›</a:t>
            </a:fld>
            <a:endParaRPr lang="en-US" altLang="en-US"/>
          </a:p>
        </p:txBody>
      </p:sp>
    </p:spTree>
    <p:extLst>
      <p:ext uri="{BB962C8B-B14F-4D97-AF65-F5344CB8AC3E}">
        <p14:creationId xmlns:p14="http://schemas.microsoft.com/office/powerpoint/2010/main" val="746301590"/>
      </p:ext>
    </p:extLst>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1A31BB9-2E3F-C59C-41D0-551DC0395694}"/>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0" y="18535"/>
            <a:ext cx="12192000" cy="951736"/>
          </a:xfrm>
          <a:prstGeom prst="rect">
            <a:avLst/>
          </a:prstGeom>
        </p:spPr>
      </p:pic>
      <p:sp>
        <p:nvSpPr>
          <p:cNvPr id="3" name="TextBox 2">
            <a:extLst>
              <a:ext uri="{FF2B5EF4-FFF2-40B4-BE49-F238E27FC236}">
                <a16:creationId xmlns:a16="http://schemas.microsoft.com/office/drawing/2014/main" id="{AE579CDF-0272-449F-9091-ECAF10F3E9AF}"/>
              </a:ext>
            </a:extLst>
          </p:cNvPr>
          <p:cNvSpPr txBox="1"/>
          <p:nvPr userDrawn="1"/>
        </p:nvSpPr>
        <p:spPr>
          <a:xfrm>
            <a:off x="9519138" y="6254690"/>
            <a:ext cx="2672862" cy="584775"/>
          </a:xfrm>
          <a:prstGeom prst="rect">
            <a:avLst/>
          </a:prstGeom>
          <a:noFill/>
        </p:spPr>
        <p:txBody>
          <a:bodyPr wrap="square" rtlCol="0">
            <a:spAutoFit/>
          </a:bodyPr>
          <a:lstStyle/>
          <a:p>
            <a:r>
              <a:rPr lang="en-GB" sz="3200" b="1" dirty="0"/>
              <a:t>#</a:t>
            </a:r>
            <a:r>
              <a:rPr lang="en-GB" sz="3200" b="1" dirty="0" err="1">
                <a:solidFill>
                  <a:srgbClr val="D3A61F"/>
                </a:solidFill>
              </a:rPr>
              <a:t>Proud</a:t>
            </a:r>
            <a:r>
              <a:rPr lang="en-GB" sz="3200" b="1" dirty="0" err="1"/>
              <a:t>ToBe</a:t>
            </a:r>
            <a:r>
              <a:rPr lang="en-GB" sz="3200" b="1" dirty="0" err="1">
                <a:solidFill>
                  <a:srgbClr val="DE0730"/>
                </a:solidFill>
              </a:rPr>
              <a:t>SC</a:t>
            </a:r>
            <a:endParaRPr lang="en-GB" sz="3200" b="1" dirty="0">
              <a:solidFill>
                <a:srgbClr val="DE0730"/>
              </a:solidFill>
            </a:endParaRPr>
          </a:p>
        </p:txBody>
      </p:sp>
    </p:spTree>
    <p:extLst>
      <p:ext uri="{BB962C8B-B14F-4D97-AF65-F5344CB8AC3E}">
        <p14:creationId xmlns:p14="http://schemas.microsoft.com/office/powerpoint/2010/main" val="12293153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377" rtl="0" eaLnBrk="1" latinLnBrk="0" hangingPunct="1">
        <a:lnSpc>
          <a:spcPct val="90000"/>
        </a:lnSpc>
        <a:spcBef>
          <a:spcPct val="0"/>
        </a:spcBef>
        <a:buNone/>
        <a:defRPr sz="4000" b="1" kern="1200" cap="none" spc="0">
          <a:ln w="10160">
            <a:solidFill>
              <a:srgbClr val="061843"/>
            </a:solidFill>
            <a:prstDash val="solid"/>
          </a:ln>
          <a:solidFill>
            <a:srgbClr val="FFFFFF"/>
          </a:solidFill>
          <a:effectLst>
            <a:outerShdw blurRad="50800" dist="38100" dir="5400000" algn="t" rotWithShape="0">
              <a:prstClr val="black">
                <a:alpha val="40000"/>
              </a:prstClr>
            </a:outerShdw>
          </a:effectLst>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34B233"/>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061843"/>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hyperlink" Target="http://www.crimestoppers-uk.org/" TargetMode="External"/><Relationship Id="rId2" Type="http://schemas.openxmlformats.org/officeDocument/2006/relationships/hyperlink" Target="http://www.victimsupport.org.uk/" TargetMode="External"/><Relationship Id="rId1" Type="http://schemas.openxmlformats.org/officeDocument/2006/relationships/slideLayout" Target="../slideLayouts/slideLayout11.xml"/><Relationship Id="rId4" Type="http://schemas.openxmlformats.org/officeDocument/2006/relationships/hyperlink" Target="http://www.fearles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B962B5-6EE8-2BE1-0C5C-A86244AC3B83}"/>
              </a:ext>
            </a:extLst>
          </p:cNvPr>
          <p:cNvSpPr txBox="1"/>
          <p:nvPr/>
        </p:nvSpPr>
        <p:spPr>
          <a:xfrm>
            <a:off x="3852854" y="2374704"/>
            <a:ext cx="4687386" cy="2800767"/>
          </a:xfrm>
          <a:prstGeom prst="rect">
            <a:avLst/>
          </a:prstGeom>
          <a:noFill/>
        </p:spPr>
        <p:txBody>
          <a:bodyPr wrap="square" lIns="91440" tIns="45720" rIns="91440" bIns="45720" anchor="t">
            <a:spAutoFit/>
          </a:bodyPr>
          <a:lstStyle/>
          <a:p>
            <a:pPr algn="ctr" defTabSz="462686">
              <a:defRPr/>
            </a:pPr>
            <a:r>
              <a:rPr lang="en-US" sz="4400" b="1" dirty="0">
                <a:solidFill>
                  <a:prstClr val="black"/>
                </a:solidFill>
                <a:highlight>
                  <a:srgbClr val="61F2F9"/>
                </a:highlight>
                <a:latin typeface="Century Gothic"/>
                <a:cs typeface="Leelawadee"/>
              </a:rPr>
              <a:t>What is meant by 'serious and </a:t>
            </a:r>
            <a:r>
              <a:rPr lang="en-US" sz="4400" b="1" dirty="0" err="1">
                <a:solidFill>
                  <a:prstClr val="black"/>
                </a:solidFill>
                <a:highlight>
                  <a:srgbClr val="61F2F9"/>
                </a:highlight>
                <a:latin typeface="Century Gothic"/>
                <a:cs typeface="Leelawadee"/>
              </a:rPr>
              <a:t>organised</a:t>
            </a:r>
            <a:r>
              <a:rPr lang="en-US" sz="4400" b="1" dirty="0">
                <a:solidFill>
                  <a:prstClr val="black"/>
                </a:solidFill>
                <a:highlight>
                  <a:srgbClr val="61F2F9"/>
                </a:highlight>
                <a:latin typeface="Century Gothic"/>
                <a:cs typeface="Leelawadee"/>
              </a:rPr>
              <a:t> crime'?</a:t>
            </a:r>
          </a:p>
        </p:txBody>
      </p:sp>
    </p:spTree>
    <p:extLst>
      <p:ext uri="{BB962C8B-B14F-4D97-AF65-F5344CB8AC3E}">
        <p14:creationId xmlns:p14="http://schemas.microsoft.com/office/powerpoint/2010/main" val="4226916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1DFB8D-20C1-B7E1-8B3E-769CBDE49B9A}"/>
              </a:ext>
            </a:extLst>
          </p:cNvPr>
          <p:cNvSpPr>
            <a:spLocks noGrp="1"/>
          </p:cNvSpPr>
          <p:nvPr>
            <p:ph type="body" sz="quarter" idx="11"/>
          </p:nvPr>
        </p:nvSpPr>
        <p:spPr/>
        <p:txBody>
          <a:bodyPr>
            <a:normAutofit/>
          </a:bodyPr>
          <a:lstStyle/>
          <a:p>
            <a:pPr marL="0" indent="0">
              <a:buNone/>
            </a:pPr>
            <a:r>
              <a:rPr lang="en-GB" sz="2800" b="1" dirty="0"/>
              <a:t>Why Might Some People Be Involved in Gangs?</a:t>
            </a:r>
            <a:endParaRPr lang="en-GB" sz="4800" dirty="0"/>
          </a:p>
        </p:txBody>
      </p:sp>
      <p:sp>
        <p:nvSpPr>
          <p:cNvPr id="3" name="Text Placeholder 2">
            <a:extLst>
              <a:ext uri="{FF2B5EF4-FFF2-40B4-BE49-F238E27FC236}">
                <a16:creationId xmlns:a16="http://schemas.microsoft.com/office/drawing/2014/main" id="{EE5D7A8B-915F-105B-91BA-0BCFCE55311A}"/>
              </a:ext>
            </a:extLst>
          </p:cNvPr>
          <p:cNvSpPr>
            <a:spLocks noGrp="1"/>
          </p:cNvSpPr>
          <p:nvPr>
            <p:ph type="body" sz="quarter" idx="12"/>
          </p:nvPr>
        </p:nvSpPr>
        <p:spPr/>
        <p:txBody>
          <a:bodyPr/>
          <a:lstStyle/>
          <a:p>
            <a:r>
              <a:rPr lang="en-GB" dirty="0"/>
              <a:t>What serious and organised crime means.</a:t>
            </a:r>
          </a:p>
          <a:p>
            <a:r>
              <a:rPr lang="en-GB" dirty="0"/>
              <a:t>Reasons why people join gangs and the consequences of this.</a:t>
            </a:r>
          </a:p>
          <a:p>
            <a:r>
              <a:rPr lang="en-GB" dirty="0"/>
              <a:t>The role of peer pressure and exploitation.</a:t>
            </a:r>
          </a:p>
          <a:p>
            <a:endParaRPr lang="en-GB" sz="1800" dirty="0"/>
          </a:p>
        </p:txBody>
      </p:sp>
      <p:sp>
        <p:nvSpPr>
          <p:cNvPr id="4" name="Text Placeholder 3">
            <a:extLst>
              <a:ext uri="{FF2B5EF4-FFF2-40B4-BE49-F238E27FC236}">
                <a16:creationId xmlns:a16="http://schemas.microsoft.com/office/drawing/2014/main" id="{41AA7507-715B-6F05-4B34-2F551CD6F49B}"/>
              </a:ext>
            </a:extLst>
          </p:cNvPr>
          <p:cNvSpPr>
            <a:spLocks noGrp="1"/>
          </p:cNvSpPr>
          <p:nvPr>
            <p:ph type="body" sz="quarter" idx="13"/>
          </p:nvPr>
        </p:nvSpPr>
        <p:spPr/>
        <p:txBody>
          <a:bodyPr/>
          <a:lstStyle/>
          <a:p>
            <a:r>
              <a:rPr lang="en-GB" dirty="0"/>
              <a:t>Identify signs of manipulation or grooming into gang activity. Analyse scenarios to suggest positive choices or interventions.</a:t>
            </a:r>
          </a:p>
          <a:p>
            <a:r>
              <a:rPr lang="en-GB" dirty="0"/>
              <a:t>Explain how support networks (family, school, community) can help prevent involvement.</a:t>
            </a:r>
          </a:p>
        </p:txBody>
      </p:sp>
      <p:sp>
        <p:nvSpPr>
          <p:cNvPr id="6" name="Text Placeholder 5">
            <a:extLst>
              <a:ext uri="{FF2B5EF4-FFF2-40B4-BE49-F238E27FC236}">
                <a16:creationId xmlns:a16="http://schemas.microsoft.com/office/drawing/2014/main" id="{F73123E5-13D9-196D-38C6-CE0328639CD2}"/>
              </a:ext>
            </a:extLst>
          </p:cNvPr>
          <p:cNvSpPr>
            <a:spLocks noGrp="1"/>
          </p:cNvSpPr>
          <p:nvPr>
            <p:ph type="body" sz="quarter" idx="15"/>
          </p:nvPr>
        </p:nvSpPr>
        <p:spPr/>
        <p:txBody>
          <a:bodyPr/>
          <a:lstStyle/>
          <a:p>
            <a:pPr marL="0" indent="0">
              <a:buNone/>
            </a:pPr>
            <a:r>
              <a:rPr lang="en-GB" sz="1600" dirty="0"/>
              <a:t>Knife crime</a:t>
            </a:r>
          </a:p>
        </p:txBody>
      </p:sp>
      <p:sp>
        <p:nvSpPr>
          <p:cNvPr id="7" name="Text Placeholder 6">
            <a:extLst>
              <a:ext uri="{FF2B5EF4-FFF2-40B4-BE49-F238E27FC236}">
                <a16:creationId xmlns:a16="http://schemas.microsoft.com/office/drawing/2014/main" id="{BF1A34CB-F7E9-F080-F9AD-8785123BD906}"/>
              </a:ext>
            </a:extLst>
          </p:cNvPr>
          <p:cNvSpPr>
            <a:spLocks noGrp="1"/>
          </p:cNvSpPr>
          <p:nvPr>
            <p:ph type="body" sz="quarter" idx="16"/>
          </p:nvPr>
        </p:nvSpPr>
        <p:spPr/>
        <p:txBody>
          <a:bodyPr/>
          <a:lstStyle/>
          <a:p>
            <a:pPr marL="0" indent="0" algn="ctr">
              <a:buNone/>
            </a:pPr>
            <a:r>
              <a:rPr lang="en-GB" sz="1600" dirty="0"/>
              <a:t>Serious and organised crime</a:t>
            </a:r>
            <a:r>
              <a:rPr lang="en-GB" sz="1600" b="1" dirty="0"/>
              <a:t> </a:t>
            </a:r>
          </a:p>
        </p:txBody>
      </p:sp>
      <p:sp>
        <p:nvSpPr>
          <p:cNvPr id="8" name="Text Placeholder 7">
            <a:extLst>
              <a:ext uri="{FF2B5EF4-FFF2-40B4-BE49-F238E27FC236}">
                <a16:creationId xmlns:a16="http://schemas.microsoft.com/office/drawing/2014/main" id="{9BBB5385-0AF5-4234-0AE3-D39D4FF5256C}"/>
              </a:ext>
            </a:extLst>
          </p:cNvPr>
          <p:cNvSpPr>
            <a:spLocks noGrp="1"/>
          </p:cNvSpPr>
          <p:nvPr>
            <p:ph type="body" sz="quarter" idx="17"/>
          </p:nvPr>
        </p:nvSpPr>
        <p:spPr/>
        <p:txBody>
          <a:bodyPr/>
          <a:lstStyle/>
          <a:p>
            <a:pPr marL="0" indent="0" algn="ctr">
              <a:buNone/>
            </a:pPr>
            <a:r>
              <a:rPr lang="en-GB" sz="1600" dirty="0"/>
              <a:t>Democracy</a:t>
            </a:r>
          </a:p>
        </p:txBody>
      </p:sp>
      <p:sp>
        <p:nvSpPr>
          <p:cNvPr id="9" name="Text Placeholder 8">
            <a:extLst>
              <a:ext uri="{FF2B5EF4-FFF2-40B4-BE49-F238E27FC236}">
                <a16:creationId xmlns:a16="http://schemas.microsoft.com/office/drawing/2014/main" id="{6848D50F-FD76-B314-8C6A-89507FB48768}"/>
              </a:ext>
            </a:extLst>
          </p:cNvPr>
          <p:cNvSpPr>
            <a:spLocks noGrp="1"/>
          </p:cNvSpPr>
          <p:nvPr>
            <p:ph type="body" sz="quarter" idx="18"/>
          </p:nvPr>
        </p:nvSpPr>
        <p:spPr>
          <a:xfrm>
            <a:off x="9804957" y="1430055"/>
            <a:ext cx="1620127" cy="828685"/>
          </a:xfrm>
        </p:spPr>
        <p:txBody>
          <a:bodyPr/>
          <a:lstStyle/>
          <a:p>
            <a:pPr marL="0" indent="0">
              <a:buNone/>
            </a:pPr>
            <a:r>
              <a:rPr lang="en-GB" sz="1600" dirty="0"/>
              <a:t>Rights and responsibilities</a:t>
            </a:r>
          </a:p>
        </p:txBody>
      </p:sp>
      <p:sp>
        <p:nvSpPr>
          <p:cNvPr id="10" name="Text Placeholder 5">
            <a:extLst>
              <a:ext uri="{FF2B5EF4-FFF2-40B4-BE49-F238E27FC236}">
                <a16:creationId xmlns:a16="http://schemas.microsoft.com/office/drawing/2014/main" id="{AFF457D6-829D-4AE1-99A7-FE5DD0B876FB}"/>
              </a:ext>
            </a:extLst>
          </p:cNvPr>
          <p:cNvSpPr txBox="1">
            <a:spLocks/>
          </p:cNvSpPr>
          <p:nvPr/>
        </p:nvSpPr>
        <p:spPr>
          <a:xfrm>
            <a:off x="1142074" y="1450263"/>
            <a:ext cx="1434591" cy="828685"/>
          </a:xfrm>
          <a:prstGeom prst="rect">
            <a:avLst/>
          </a:prstGeom>
        </p:spPr>
        <p:txBody>
          <a:bodyPr anchor="ctr"/>
          <a:lstStyle>
            <a:lvl1pPr marL="228594" indent="-228594" algn="l" defTabSz="914377" rtl="0" eaLnBrk="1" latinLnBrk="0" hangingPunct="1">
              <a:lnSpc>
                <a:spcPct val="90000"/>
              </a:lnSpc>
              <a:spcBef>
                <a:spcPts val="1000"/>
              </a:spcBef>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34B233"/>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061843"/>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British Values</a:t>
            </a:r>
          </a:p>
        </p:txBody>
      </p:sp>
    </p:spTree>
    <p:extLst>
      <p:ext uri="{BB962C8B-B14F-4D97-AF65-F5344CB8AC3E}">
        <p14:creationId xmlns:p14="http://schemas.microsoft.com/office/powerpoint/2010/main" val="3654307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7E30C-4432-B34E-C1C5-6A297E5C0CCD}"/>
              </a:ext>
            </a:extLst>
          </p:cNvPr>
          <p:cNvSpPr>
            <a:spLocks noGrp="1"/>
          </p:cNvSpPr>
          <p:nvPr>
            <p:ph type="title"/>
          </p:nvPr>
        </p:nvSpPr>
        <p:spPr/>
        <p:txBody>
          <a:bodyPr lIns="91440" tIns="45720" rIns="91440" bIns="45720" anchor="t"/>
          <a:lstStyle/>
          <a:p>
            <a:endParaRPr lang="en-US" dirty="0"/>
          </a:p>
        </p:txBody>
      </p:sp>
      <p:sp>
        <p:nvSpPr>
          <p:cNvPr id="4" name="TextBox 3">
            <a:extLst>
              <a:ext uri="{FF2B5EF4-FFF2-40B4-BE49-F238E27FC236}">
                <a16:creationId xmlns:a16="http://schemas.microsoft.com/office/drawing/2014/main" id="{52060647-C439-9368-50F2-F1E7692A95C1}"/>
              </a:ext>
            </a:extLst>
          </p:cNvPr>
          <p:cNvSpPr txBox="1"/>
          <p:nvPr/>
        </p:nvSpPr>
        <p:spPr>
          <a:xfrm>
            <a:off x="458721" y="1369891"/>
            <a:ext cx="11274558"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latin typeface="Leelawadee" panose="020B0502040204020203" pitchFamily="34" charset="-34"/>
                <a:ea typeface="Calibri"/>
                <a:cs typeface="Leelawadee" panose="020B0502040204020203" pitchFamily="34" charset="-34"/>
              </a:rPr>
              <a:t>Working individually, copy and complete the questions as best as you can:</a:t>
            </a:r>
          </a:p>
          <a:p>
            <a:endParaRPr lang="en-US" sz="3200" b="1" dirty="0">
              <a:latin typeface="Leelawadee" panose="020B0502040204020203" pitchFamily="34" charset="-34"/>
              <a:cs typeface="Leelawadee" panose="020B0502040204020203" pitchFamily="34" charset="-34"/>
            </a:endParaRPr>
          </a:p>
          <a:p>
            <a:pPr marL="514350" indent="-514350">
              <a:buFont typeface="+mj-lt"/>
              <a:buAutoNum type="arabicPeriod"/>
            </a:pPr>
            <a:r>
              <a:rPr lang="en-US" sz="3200" b="1" dirty="0">
                <a:latin typeface="Leelawadee" panose="020B0502040204020203" pitchFamily="34" charset="-34"/>
                <a:cs typeface="Leelawadee" panose="020B0502040204020203" pitchFamily="34" charset="-34"/>
              </a:rPr>
              <a:t>What is serious and </a:t>
            </a:r>
            <a:r>
              <a:rPr lang="en-US" sz="3200" b="1" dirty="0" err="1">
                <a:latin typeface="Leelawadee" panose="020B0502040204020203" pitchFamily="34" charset="-34"/>
                <a:cs typeface="Leelawadee" panose="020B0502040204020203" pitchFamily="34" charset="-34"/>
              </a:rPr>
              <a:t>organised</a:t>
            </a:r>
            <a:r>
              <a:rPr lang="en-US" sz="3200" b="1" dirty="0">
                <a:latin typeface="Leelawadee" panose="020B0502040204020203" pitchFamily="34" charset="-34"/>
                <a:cs typeface="Leelawadee" panose="020B0502040204020203" pitchFamily="34" charset="-34"/>
              </a:rPr>
              <a:t> crime?</a:t>
            </a:r>
          </a:p>
          <a:p>
            <a:pPr marL="514350" indent="-514350">
              <a:buFont typeface="+mj-lt"/>
              <a:buAutoNum type="arabicPeriod"/>
            </a:pPr>
            <a:r>
              <a:rPr lang="en-US" sz="3200" b="1" dirty="0">
                <a:latin typeface="Leelawadee" panose="020B0502040204020203" pitchFamily="34" charset="-34"/>
                <a:cs typeface="Leelawadee" panose="020B0502040204020203" pitchFamily="34" charset="-34"/>
              </a:rPr>
              <a:t>Why do people get involved in it?</a:t>
            </a:r>
          </a:p>
          <a:p>
            <a:pPr marL="514350" indent="-514350">
              <a:buFont typeface="+mj-lt"/>
              <a:buAutoNum type="arabicPeriod"/>
            </a:pPr>
            <a:r>
              <a:rPr lang="en-US" sz="3200" b="1" dirty="0">
                <a:latin typeface="Leelawadee" panose="020B0502040204020203" pitchFamily="34" charset="-34"/>
                <a:cs typeface="Leelawadee" panose="020B0502040204020203" pitchFamily="34" charset="-34"/>
              </a:rPr>
              <a:t>What are the consequences of serious and </a:t>
            </a:r>
            <a:r>
              <a:rPr lang="en-US" sz="3200" b="1" dirty="0" err="1">
                <a:latin typeface="Leelawadee" panose="020B0502040204020203" pitchFamily="34" charset="-34"/>
                <a:cs typeface="Leelawadee" panose="020B0502040204020203" pitchFamily="34" charset="-34"/>
              </a:rPr>
              <a:t>organsied</a:t>
            </a:r>
            <a:r>
              <a:rPr lang="en-US" sz="3200" b="1" dirty="0">
                <a:latin typeface="Leelawadee" panose="020B0502040204020203" pitchFamily="34" charset="-34"/>
                <a:cs typeface="Leelawadee" panose="020B0502040204020203" pitchFamily="34" charset="-34"/>
              </a:rPr>
              <a:t> crime?</a:t>
            </a:r>
          </a:p>
          <a:p>
            <a:pPr marL="514350" indent="-514350">
              <a:buFont typeface="+mj-lt"/>
              <a:buAutoNum type="arabicPeriod"/>
            </a:pPr>
            <a:r>
              <a:rPr lang="en-US" sz="3200" b="1" dirty="0">
                <a:latin typeface="Leelawadee" panose="020B0502040204020203" pitchFamily="34" charset="-34"/>
                <a:cs typeface="Leelawadee" panose="020B0502040204020203" pitchFamily="34" charset="-34"/>
              </a:rPr>
              <a:t>How can someone get out of serious and organized crime?</a:t>
            </a:r>
          </a:p>
        </p:txBody>
      </p:sp>
    </p:spTree>
    <p:extLst>
      <p:ext uri="{BB962C8B-B14F-4D97-AF65-F5344CB8AC3E}">
        <p14:creationId xmlns:p14="http://schemas.microsoft.com/office/powerpoint/2010/main" val="3041936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45ACC-B856-0651-37BE-7037C606CB5B}"/>
              </a:ext>
            </a:extLst>
          </p:cNvPr>
          <p:cNvSpPr>
            <a:spLocks noGrp="1"/>
          </p:cNvSpPr>
          <p:nvPr>
            <p:ph type="title"/>
          </p:nvPr>
        </p:nvSpPr>
        <p:spPr/>
        <p:txBody>
          <a:bodyPr/>
          <a:lstStyle/>
          <a:p>
            <a:endParaRPr lang="en-US"/>
          </a:p>
        </p:txBody>
      </p:sp>
      <p:sp>
        <p:nvSpPr>
          <p:cNvPr id="3" name="TextBox 2">
            <a:extLst>
              <a:ext uri="{FF2B5EF4-FFF2-40B4-BE49-F238E27FC236}">
                <a16:creationId xmlns:a16="http://schemas.microsoft.com/office/drawing/2014/main" id="{2BF0E42C-67D8-5301-C809-10345F075E12}"/>
              </a:ext>
            </a:extLst>
          </p:cNvPr>
          <p:cNvSpPr txBox="1"/>
          <p:nvPr/>
        </p:nvSpPr>
        <p:spPr>
          <a:xfrm>
            <a:off x="842514" y="2007079"/>
            <a:ext cx="10521349"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latin typeface="Century Gothic"/>
              </a:rPr>
              <a:t>Serious and </a:t>
            </a:r>
            <a:r>
              <a:rPr lang="en-US" sz="3600" b="1" err="1">
                <a:latin typeface="Century Gothic"/>
              </a:rPr>
              <a:t>organised</a:t>
            </a:r>
            <a:r>
              <a:rPr lang="en-US" sz="3600" b="1" dirty="0">
                <a:latin typeface="Century Gothic"/>
              </a:rPr>
              <a:t> crime means when people plan, co-ordinate and commit serious offences, either as a group or part of a transnational network. This might include, for example, smuggling drugs or transferring money illegally. </a:t>
            </a:r>
          </a:p>
        </p:txBody>
      </p:sp>
    </p:spTree>
    <p:extLst>
      <p:ext uri="{BB962C8B-B14F-4D97-AF65-F5344CB8AC3E}">
        <p14:creationId xmlns:p14="http://schemas.microsoft.com/office/powerpoint/2010/main" val="4256472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hought Bubble: Cloud 1">
            <a:extLst>
              <a:ext uri="{FF2B5EF4-FFF2-40B4-BE49-F238E27FC236}">
                <a16:creationId xmlns:a16="http://schemas.microsoft.com/office/drawing/2014/main" id="{8BD41429-18BD-790E-92C3-6219DB1A173F}"/>
              </a:ext>
            </a:extLst>
          </p:cNvPr>
          <p:cNvSpPr/>
          <p:nvPr/>
        </p:nvSpPr>
        <p:spPr>
          <a:xfrm>
            <a:off x="2467897" y="1297858"/>
            <a:ext cx="7098890" cy="4149213"/>
          </a:xfrm>
          <a:prstGeom prst="cloud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b="1" dirty="0"/>
              <a:t>Why do people join gangs?</a:t>
            </a:r>
          </a:p>
        </p:txBody>
      </p:sp>
    </p:spTree>
    <p:extLst>
      <p:ext uri="{BB962C8B-B14F-4D97-AF65-F5344CB8AC3E}">
        <p14:creationId xmlns:p14="http://schemas.microsoft.com/office/powerpoint/2010/main" val="4222150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CD2F6-E458-79C6-AFF6-A0899FCDC6FA}"/>
              </a:ext>
            </a:extLst>
          </p:cNvPr>
          <p:cNvSpPr>
            <a:spLocks noGrp="1"/>
          </p:cNvSpPr>
          <p:nvPr>
            <p:ph type="title"/>
          </p:nvPr>
        </p:nvSpPr>
        <p:spPr>
          <a:xfrm>
            <a:off x="226860" y="822326"/>
            <a:ext cx="4491789" cy="1325563"/>
          </a:xfrm>
        </p:spPr>
        <p:txBody>
          <a:bodyPr lIns="91440" tIns="45720" rIns="91440" bIns="45720" anchor="t"/>
          <a:lstStyle/>
          <a:p>
            <a:r>
              <a:rPr lang="en-US" b="1" dirty="0">
                <a:solidFill>
                  <a:schemeClr val="tx1"/>
                </a:solidFill>
                <a:latin typeface="Century Gothic"/>
                <a:ea typeface="Calibri"/>
                <a:cs typeface="Calibri"/>
              </a:rPr>
              <a:t>Internal and external pressures</a:t>
            </a:r>
            <a:endParaRPr lang="en-US" b="1" dirty="0">
              <a:solidFill>
                <a:schemeClr val="tx1"/>
              </a:solidFill>
              <a:latin typeface="Century Gothic"/>
            </a:endParaRPr>
          </a:p>
        </p:txBody>
      </p:sp>
      <p:sp>
        <p:nvSpPr>
          <p:cNvPr id="3" name="Smiley Face 2">
            <a:extLst>
              <a:ext uri="{FF2B5EF4-FFF2-40B4-BE49-F238E27FC236}">
                <a16:creationId xmlns:a16="http://schemas.microsoft.com/office/drawing/2014/main" id="{C8C50C8F-571F-6C98-BEDE-FE0A78972BC0}"/>
              </a:ext>
            </a:extLst>
          </p:cNvPr>
          <p:cNvSpPr/>
          <p:nvPr/>
        </p:nvSpPr>
        <p:spPr>
          <a:xfrm>
            <a:off x="663446" y="2670487"/>
            <a:ext cx="3904890" cy="3847380"/>
          </a:xfrm>
          <a:prstGeom prst="smileyFace">
            <a:avLst/>
          </a:prstGeom>
          <a:solidFill>
            <a:schemeClr val="accent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A42FFC0-CB82-6EB6-5E22-D384944328C7}"/>
              </a:ext>
            </a:extLst>
          </p:cNvPr>
          <p:cNvSpPr txBox="1"/>
          <p:nvPr/>
        </p:nvSpPr>
        <p:spPr>
          <a:xfrm>
            <a:off x="5010412" y="612844"/>
            <a:ext cx="6355304" cy="60016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US" sz="2400" dirty="0">
                <a:latin typeface="Century Gothic"/>
              </a:rPr>
              <a:t>Draw an outline of a person your books.</a:t>
            </a:r>
          </a:p>
          <a:p>
            <a:pPr marL="342900" indent="-342900">
              <a:buAutoNum type="arabicPeriod"/>
            </a:pPr>
            <a:endParaRPr lang="en-US" sz="2400" dirty="0">
              <a:latin typeface="Century Gothic"/>
            </a:endParaRPr>
          </a:p>
          <a:p>
            <a:pPr marL="342900" indent="-342900">
              <a:buAutoNum type="arabicPeriod"/>
            </a:pPr>
            <a:r>
              <a:rPr lang="en-US" sz="2400" dirty="0">
                <a:latin typeface="Century Gothic"/>
              </a:rPr>
              <a:t>Inside the person, think and write any reasons people might want to join an </a:t>
            </a:r>
            <a:r>
              <a:rPr lang="en-US" sz="2400" dirty="0" err="1">
                <a:latin typeface="Century Gothic"/>
              </a:rPr>
              <a:t>organised</a:t>
            </a:r>
            <a:r>
              <a:rPr lang="en-US" sz="2400" dirty="0">
                <a:latin typeface="Century Gothic"/>
              </a:rPr>
              <a:t> crime gang (internal pressures coming from the person themselves). </a:t>
            </a:r>
          </a:p>
          <a:p>
            <a:pPr marL="342900" indent="-342900">
              <a:buAutoNum type="arabicPeriod"/>
            </a:pPr>
            <a:endParaRPr lang="en-US" sz="2400" dirty="0">
              <a:latin typeface="Century Gothic"/>
            </a:endParaRPr>
          </a:p>
          <a:p>
            <a:pPr marL="342900" indent="-342900">
              <a:buAutoNum type="arabicPeriod"/>
            </a:pPr>
            <a:r>
              <a:rPr lang="en-US" sz="2400" dirty="0">
                <a:latin typeface="Century Gothic"/>
              </a:rPr>
              <a:t>Outside the figure, write what techniques might be used to recruit people into serious </a:t>
            </a:r>
            <a:r>
              <a:rPr lang="en-US" sz="2400" dirty="0" err="1">
                <a:latin typeface="Century Gothic"/>
              </a:rPr>
              <a:t>organised</a:t>
            </a:r>
            <a:r>
              <a:rPr lang="en-US" sz="2400" dirty="0">
                <a:latin typeface="Century Gothic"/>
              </a:rPr>
              <a:t> crime (external pressures from the criminals).</a:t>
            </a:r>
          </a:p>
          <a:p>
            <a:r>
              <a:rPr lang="en-US" sz="2400" dirty="0">
                <a:latin typeface="Century Gothic"/>
              </a:rPr>
              <a:t> </a:t>
            </a:r>
          </a:p>
          <a:p>
            <a:r>
              <a:rPr lang="en-US" sz="2400" dirty="0">
                <a:latin typeface="Century Gothic"/>
              </a:rPr>
              <a:t>4. Why might </a:t>
            </a:r>
            <a:r>
              <a:rPr lang="en-US" sz="2400" dirty="0" err="1">
                <a:latin typeface="Century Gothic"/>
              </a:rPr>
              <a:t>organised</a:t>
            </a:r>
            <a:r>
              <a:rPr lang="en-US" sz="2400" dirty="0">
                <a:latin typeface="Century Gothic"/>
              </a:rPr>
              <a:t> crime groups want to recruit young people?</a:t>
            </a:r>
            <a:endParaRPr lang="en-US" sz="2400" dirty="0">
              <a:latin typeface="Century Gothic"/>
              <a:ea typeface="Calibri"/>
              <a:cs typeface="Calibri"/>
            </a:endParaRPr>
          </a:p>
        </p:txBody>
      </p:sp>
    </p:spTree>
    <p:extLst>
      <p:ext uri="{BB962C8B-B14F-4D97-AF65-F5344CB8AC3E}">
        <p14:creationId xmlns:p14="http://schemas.microsoft.com/office/powerpoint/2010/main" val="2353668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CD2F6-E458-79C6-AFF6-A0899FCDC6FA}"/>
              </a:ext>
            </a:extLst>
          </p:cNvPr>
          <p:cNvSpPr>
            <a:spLocks noGrp="1"/>
          </p:cNvSpPr>
          <p:nvPr>
            <p:ph type="title"/>
          </p:nvPr>
        </p:nvSpPr>
        <p:spPr>
          <a:xfrm>
            <a:off x="248652" y="1002800"/>
            <a:ext cx="4676955" cy="1325563"/>
          </a:xfrm>
        </p:spPr>
        <p:txBody>
          <a:bodyPr lIns="91440" tIns="45720" rIns="91440" bIns="45720" anchor="t"/>
          <a:lstStyle/>
          <a:p>
            <a:r>
              <a:rPr lang="en-US" b="1" dirty="0">
                <a:solidFill>
                  <a:schemeClr val="tx1"/>
                </a:solidFill>
                <a:latin typeface="Century Gothic"/>
                <a:ea typeface="Calibri"/>
                <a:cs typeface="Calibri"/>
              </a:rPr>
              <a:t>Internal and external pressures</a:t>
            </a:r>
            <a:endParaRPr lang="en-US" b="1" dirty="0">
              <a:solidFill>
                <a:schemeClr val="tx1"/>
              </a:solidFill>
              <a:latin typeface="Century Gothic"/>
            </a:endParaRPr>
          </a:p>
        </p:txBody>
      </p:sp>
      <p:sp>
        <p:nvSpPr>
          <p:cNvPr id="5" name="TextBox 4">
            <a:extLst>
              <a:ext uri="{FF2B5EF4-FFF2-40B4-BE49-F238E27FC236}">
                <a16:creationId xmlns:a16="http://schemas.microsoft.com/office/drawing/2014/main" id="{E77FB4C0-D274-4869-AFC7-38ACC975C3C6}"/>
              </a:ext>
            </a:extLst>
          </p:cNvPr>
          <p:cNvSpPr txBox="1"/>
          <p:nvPr/>
        </p:nvSpPr>
        <p:spPr>
          <a:xfrm>
            <a:off x="5515155" y="1503872"/>
            <a:ext cx="6136256"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latin typeface="Century Gothic"/>
              </a:rPr>
              <a:t>  -</a:t>
            </a:r>
            <a:r>
              <a:rPr lang="en-US" sz="2400" b="1" dirty="0">
                <a:latin typeface="Century Gothic"/>
              </a:rPr>
              <a:t> Internal pressures</a:t>
            </a:r>
            <a:r>
              <a:rPr lang="en-US" sz="2400" dirty="0">
                <a:latin typeface="Century Gothic"/>
              </a:rPr>
              <a:t> – want to make money, need for belonging and security, challenging home life, don’t believe they can get a job, wanting power or status, to impress others, think it seems glamorous or ‘cool’, it’s what everyone in the family does, it is believed to be the norm etc. </a:t>
            </a:r>
          </a:p>
          <a:p>
            <a:pPr marL="342900" indent="-342900">
              <a:buFont typeface="Calibri"/>
              <a:buChar char="-"/>
            </a:pPr>
            <a:r>
              <a:rPr lang="en-US" sz="2400" b="1" dirty="0">
                <a:latin typeface="Century Gothic"/>
              </a:rPr>
              <a:t>External pressures</a:t>
            </a:r>
            <a:r>
              <a:rPr lang="en-US" sz="2400" dirty="0">
                <a:latin typeface="Century Gothic"/>
              </a:rPr>
              <a:t> – offer money, threaten them, use blackmail, approach online and slowly build trust, exploit them, don’t tell them about the risks, etc.</a:t>
            </a:r>
          </a:p>
        </p:txBody>
      </p:sp>
      <p:sp>
        <p:nvSpPr>
          <p:cNvPr id="4" name="Smiley Face 3">
            <a:extLst>
              <a:ext uri="{FF2B5EF4-FFF2-40B4-BE49-F238E27FC236}">
                <a16:creationId xmlns:a16="http://schemas.microsoft.com/office/drawing/2014/main" id="{441C4E71-E5A7-3046-95D2-47A6CDAE39DD}"/>
              </a:ext>
            </a:extLst>
          </p:cNvPr>
          <p:cNvSpPr/>
          <p:nvPr/>
        </p:nvSpPr>
        <p:spPr>
          <a:xfrm>
            <a:off x="663446" y="2670487"/>
            <a:ext cx="3904890" cy="3847380"/>
          </a:xfrm>
          <a:prstGeom prst="smileyFace">
            <a:avLst/>
          </a:prstGeom>
          <a:solidFill>
            <a:schemeClr val="accent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8379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623DC7-84F5-4319-A7C2-7E1D35B6E94A}"/>
              </a:ext>
            </a:extLst>
          </p:cNvPr>
          <p:cNvSpPr txBox="1"/>
          <p:nvPr/>
        </p:nvSpPr>
        <p:spPr>
          <a:xfrm>
            <a:off x="332118" y="1041533"/>
            <a:ext cx="11527764" cy="53860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latin typeface="Century Gothic"/>
              </a:rPr>
              <a:t>Together we will read the 'year in the life' diary. </a:t>
            </a:r>
          </a:p>
          <a:p>
            <a:endParaRPr lang="en-US" sz="2400" dirty="0">
              <a:latin typeface="Century Gothic"/>
              <a:ea typeface="Calibri"/>
              <a:cs typeface="Calibri"/>
            </a:endParaRPr>
          </a:p>
          <a:p>
            <a:r>
              <a:rPr lang="en-US" sz="2400" dirty="0">
                <a:latin typeface="Century Gothic"/>
                <a:ea typeface="Calibri"/>
                <a:cs typeface="Calibri"/>
              </a:rPr>
              <a:t>Then, in your books, complete the following:</a:t>
            </a:r>
          </a:p>
          <a:p>
            <a:endParaRPr lang="en-US" sz="2400" dirty="0">
              <a:latin typeface="Century Gothic"/>
              <a:ea typeface="Calibri"/>
              <a:cs typeface="Calibri"/>
            </a:endParaRPr>
          </a:p>
          <a:p>
            <a:r>
              <a:rPr lang="en-US" sz="2400" dirty="0">
                <a:latin typeface="Century Gothic"/>
              </a:rPr>
              <a:t>1. What pressures did this person face to participate in serious and </a:t>
            </a:r>
            <a:r>
              <a:rPr lang="en-US" sz="2400" dirty="0" err="1">
                <a:latin typeface="Century Gothic"/>
              </a:rPr>
              <a:t>organised</a:t>
            </a:r>
            <a:r>
              <a:rPr lang="en-US" sz="2400" dirty="0">
                <a:latin typeface="Century Gothic"/>
              </a:rPr>
              <a:t> crime?</a:t>
            </a:r>
          </a:p>
          <a:p>
            <a:endParaRPr lang="en-US" sz="2400" dirty="0">
              <a:latin typeface="Century Gothic"/>
            </a:endParaRPr>
          </a:p>
          <a:p>
            <a:r>
              <a:rPr lang="en-US" sz="2400" dirty="0">
                <a:latin typeface="Century Gothic"/>
              </a:rPr>
              <a:t> 2. At a very young age, this person deals with some very challenging situations. What skills and personal qualities is this person demonstrating and how might they be better used in preparing for a legitimate future career? </a:t>
            </a:r>
          </a:p>
          <a:p>
            <a:endParaRPr lang="en-US" sz="2400" dirty="0">
              <a:latin typeface="Century Gothic"/>
            </a:endParaRPr>
          </a:p>
          <a:p>
            <a:r>
              <a:rPr lang="en-US" sz="2400" dirty="0">
                <a:latin typeface="Century Gothic"/>
              </a:rPr>
              <a:t>3. </a:t>
            </a:r>
            <a:r>
              <a:rPr lang="en-US" sz="2400" dirty="0" err="1">
                <a:latin typeface="Century Gothic"/>
              </a:rPr>
              <a:t>Summarise</a:t>
            </a:r>
            <a:r>
              <a:rPr lang="en-US" sz="2400" dirty="0">
                <a:latin typeface="Century Gothic"/>
              </a:rPr>
              <a:t> the consequences of this person’s actions throughout the year, for: • themselves (personal consequences) • family and friends (social consequences) • the wider community</a:t>
            </a:r>
            <a:endParaRPr lang="en-US" sz="2400" dirty="0">
              <a:latin typeface="Century Gothic"/>
              <a:ea typeface="Calibri"/>
              <a:cs typeface="Calibri"/>
            </a:endParaRPr>
          </a:p>
        </p:txBody>
      </p:sp>
    </p:spTree>
    <p:extLst>
      <p:ext uri="{BB962C8B-B14F-4D97-AF65-F5344CB8AC3E}">
        <p14:creationId xmlns:p14="http://schemas.microsoft.com/office/powerpoint/2010/main" val="2593416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66F60-7744-5B6B-9E28-E2B77B8BBAFA}"/>
              </a:ext>
            </a:extLst>
          </p:cNvPr>
          <p:cNvSpPr>
            <a:spLocks noGrp="1"/>
          </p:cNvSpPr>
          <p:nvPr>
            <p:ph type="title"/>
          </p:nvPr>
        </p:nvSpPr>
        <p:spPr>
          <a:xfrm>
            <a:off x="525379" y="961364"/>
            <a:ext cx="10515600" cy="1325563"/>
          </a:xfrm>
        </p:spPr>
        <p:txBody>
          <a:bodyPr lIns="91440" tIns="45720" rIns="91440" bIns="45720" anchor="t"/>
          <a:lstStyle/>
          <a:p>
            <a:r>
              <a:rPr lang="en-US" sz="5400" b="1" u="sng" dirty="0">
                <a:solidFill>
                  <a:schemeClr val="tx1"/>
                </a:solidFill>
                <a:latin typeface="Century Gothic"/>
                <a:ea typeface="Calibri"/>
                <a:cs typeface="Calibri"/>
              </a:rPr>
              <a:t>Getting out!</a:t>
            </a:r>
            <a:endParaRPr lang="en-US" sz="5400" b="1" u="sng" dirty="0">
              <a:solidFill>
                <a:schemeClr val="tx1"/>
              </a:solidFill>
              <a:latin typeface="Century Gothic"/>
            </a:endParaRPr>
          </a:p>
        </p:txBody>
      </p:sp>
      <p:sp>
        <p:nvSpPr>
          <p:cNvPr id="3" name="TextBox 2">
            <a:extLst>
              <a:ext uri="{FF2B5EF4-FFF2-40B4-BE49-F238E27FC236}">
                <a16:creationId xmlns:a16="http://schemas.microsoft.com/office/drawing/2014/main" id="{AFF62E68-8C23-A157-CFA8-996BA28CEA3B}"/>
              </a:ext>
            </a:extLst>
          </p:cNvPr>
          <p:cNvSpPr txBox="1"/>
          <p:nvPr/>
        </p:nvSpPr>
        <p:spPr>
          <a:xfrm>
            <a:off x="483080" y="1781009"/>
            <a:ext cx="11225840"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Century Gothic"/>
              </a:rPr>
              <a:t>1. What pressures did this person face to participate in serious and </a:t>
            </a:r>
            <a:r>
              <a:rPr lang="en-US" sz="2800" dirty="0" err="1">
                <a:latin typeface="Century Gothic"/>
              </a:rPr>
              <a:t>organised</a:t>
            </a:r>
            <a:r>
              <a:rPr lang="en-US" sz="2800" dirty="0">
                <a:latin typeface="Century Gothic"/>
              </a:rPr>
              <a:t> crime?</a:t>
            </a:r>
          </a:p>
          <a:p>
            <a:endParaRPr lang="en-US" sz="2800" b="1" dirty="0">
              <a:solidFill>
                <a:srgbClr val="00B050"/>
              </a:solidFill>
              <a:latin typeface="Century Gothic"/>
            </a:endParaRPr>
          </a:p>
          <a:p>
            <a:r>
              <a:rPr lang="en-US" sz="2800" b="1" dirty="0">
                <a:solidFill>
                  <a:srgbClr val="00B050"/>
                </a:solidFill>
                <a:latin typeface="Century Gothic"/>
              </a:rPr>
              <a:t>2. Deeper thinking: </a:t>
            </a:r>
            <a:r>
              <a:rPr lang="en-US" sz="2800" dirty="0">
                <a:latin typeface="Century Gothic"/>
              </a:rPr>
              <a:t>Now identify three moments across the year when the character could have made different choices, and things could have turned out differently. </a:t>
            </a:r>
          </a:p>
          <a:p>
            <a:endParaRPr lang="en-US" sz="2800" dirty="0">
              <a:latin typeface="Century Gothic"/>
            </a:endParaRPr>
          </a:p>
          <a:p>
            <a:r>
              <a:rPr lang="en-US" sz="2800" dirty="0">
                <a:latin typeface="Century Gothic"/>
              </a:rPr>
              <a:t>• What could they have chosen to do instead? </a:t>
            </a:r>
          </a:p>
          <a:p>
            <a:r>
              <a:rPr lang="en-US" sz="2800" dirty="0">
                <a:latin typeface="Century Gothic"/>
              </a:rPr>
              <a:t>• What might the positive consequences of this choice be? </a:t>
            </a:r>
          </a:p>
          <a:p>
            <a:r>
              <a:rPr lang="en-US" sz="2800" dirty="0">
                <a:latin typeface="Century Gothic"/>
              </a:rPr>
              <a:t>• Who might have helped them move away from criminal activity?</a:t>
            </a:r>
            <a:endParaRPr lang="en-US" sz="2800" dirty="0">
              <a:latin typeface="Century Gothic"/>
              <a:ea typeface="Calibri"/>
              <a:cs typeface="Calibri"/>
            </a:endParaRPr>
          </a:p>
        </p:txBody>
      </p:sp>
    </p:spTree>
    <p:extLst>
      <p:ext uri="{BB962C8B-B14F-4D97-AF65-F5344CB8AC3E}">
        <p14:creationId xmlns:p14="http://schemas.microsoft.com/office/powerpoint/2010/main" val="2380284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E2C38-724A-D2BC-A858-B3E6A8DA8CC0}"/>
              </a:ext>
            </a:extLst>
          </p:cNvPr>
          <p:cNvSpPr>
            <a:spLocks noGrp="1"/>
          </p:cNvSpPr>
          <p:nvPr>
            <p:ph type="title" idx="4294967295"/>
          </p:nvPr>
        </p:nvSpPr>
        <p:spPr>
          <a:xfrm>
            <a:off x="1034716" y="1173831"/>
            <a:ext cx="10515600" cy="3568700"/>
          </a:xfrm>
          <a:prstGeom prst="rect">
            <a:avLst/>
          </a:prstGeom>
        </p:spPr>
        <p:txBody>
          <a:bodyPr lIns="91440" tIns="45720" rIns="91440" bIns="45720" anchor="t"/>
          <a:lstStyle/>
          <a:p>
            <a:br>
              <a:rPr lang="en-US" sz="4400" dirty="0">
                <a:solidFill>
                  <a:schemeClr val="tx1"/>
                </a:solidFill>
                <a:highlight>
                  <a:srgbClr val="00FFFF"/>
                </a:highlight>
                <a:latin typeface="Century Gothic"/>
                <a:ea typeface="Calibri"/>
                <a:cs typeface="Calibri"/>
              </a:rPr>
            </a:br>
            <a:br>
              <a:rPr lang="en-US" sz="4400" dirty="0">
                <a:solidFill>
                  <a:schemeClr val="tx1"/>
                </a:solidFill>
                <a:highlight>
                  <a:srgbClr val="00FFFF"/>
                </a:highlight>
                <a:latin typeface="Century Gothic"/>
                <a:ea typeface="Calibri"/>
                <a:cs typeface="Calibri"/>
              </a:rPr>
            </a:br>
            <a:r>
              <a:rPr lang="en-US" sz="4400" dirty="0">
                <a:solidFill>
                  <a:schemeClr val="tx1"/>
                </a:solidFill>
                <a:highlight>
                  <a:srgbClr val="00FFFF"/>
                </a:highlight>
                <a:latin typeface="Century Gothic"/>
                <a:ea typeface="+mj-lt"/>
                <a:cs typeface="+mj-lt"/>
              </a:rPr>
              <a:t>Revisit the 4 questions we completed at the start of the lesson. Using GREEN </a:t>
            </a:r>
            <a:r>
              <a:rPr lang="en-US" sz="4400" dirty="0" err="1">
                <a:solidFill>
                  <a:schemeClr val="tx1"/>
                </a:solidFill>
                <a:highlight>
                  <a:srgbClr val="00FFFF"/>
                </a:highlight>
                <a:latin typeface="Century Gothic"/>
                <a:ea typeface="+mj-lt"/>
                <a:cs typeface="+mj-lt"/>
              </a:rPr>
              <a:t>colour</a:t>
            </a:r>
            <a:r>
              <a:rPr lang="en-US" sz="4400" dirty="0">
                <a:solidFill>
                  <a:schemeClr val="tx1"/>
                </a:solidFill>
                <a:highlight>
                  <a:srgbClr val="00FFFF"/>
                </a:highlight>
                <a:latin typeface="Century Gothic"/>
                <a:ea typeface="+mj-lt"/>
                <a:cs typeface="+mj-lt"/>
              </a:rPr>
              <a:t> pen, add any new ideas or make any changes to your original ideas based on today’s learning. </a:t>
            </a:r>
            <a:endParaRPr lang="en-US" sz="4400" dirty="0">
              <a:solidFill>
                <a:schemeClr val="tx1"/>
              </a:solidFill>
              <a:highlight>
                <a:srgbClr val="00FFFF"/>
              </a:highlight>
              <a:latin typeface="Century Gothic"/>
            </a:endParaRPr>
          </a:p>
        </p:txBody>
      </p:sp>
    </p:spTree>
    <p:extLst>
      <p:ext uri="{BB962C8B-B14F-4D97-AF65-F5344CB8AC3E}">
        <p14:creationId xmlns:p14="http://schemas.microsoft.com/office/powerpoint/2010/main" val="3737886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Title 6">
            <a:extLst>
              <a:ext uri="{FF2B5EF4-FFF2-40B4-BE49-F238E27FC236}">
                <a16:creationId xmlns:a16="http://schemas.microsoft.com/office/drawing/2014/main" id="{70445445-3CB8-8F20-4653-EE517BF8F798}"/>
              </a:ext>
            </a:extLst>
          </p:cNvPr>
          <p:cNvSpPr>
            <a:spLocks noGrp="1"/>
          </p:cNvSpPr>
          <p:nvPr>
            <p:ph type="title"/>
          </p:nvPr>
        </p:nvSpPr>
        <p:spPr>
          <a:xfrm>
            <a:off x="3391902" y="651433"/>
            <a:ext cx="7886700" cy="1325563"/>
          </a:xfrm>
        </p:spPr>
        <p:txBody>
          <a:bodyPr lIns="91440" tIns="45720" rIns="91440" bIns="45720" anchor="t"/>
          <a:lstStyle/>
          <a:p>
            <a:pPr defTabSz="345095" eaLnBrk="1" fontAlgn="auto" hangingPunct="1">
              <a:spcAft>
                <a:spcPts val="0"/>
              </a:spcAft>
              <a:defRPr/>
            </a:pPr>
            <a:r>
              <a:rPr lang="en-GB" altLang="en-US" b="1" dirty="0">
                <a:solidFill>
                  <a:schemeClr val="tx1"/>
                </a:solidFill>
                <a:latin typeface="Century Gothic"/>
              </a:rPr>
              <a:t>Sources of Support</a:t>
            </a:r>
          </a:p>
        </p:txBody>
      </p:sp>
      <p:sp>
        <p:nvSpPr>
          <p:cNvPr id="35846" name="Slide Number Placeholder 5">
            <a:extLst>
              <a:ext uri="{FF2B5EF4-FFF2-40B4-BE49-F238E27FC236}">
                <a16:creationId xmlns:a16="http://schemas.microsoft.com/office/drawing/2014/main" id="{07E5F154-1E5C-41B5-2C44-F8D12C167329}"/>
              </a:ext>
            </a:extLst>
          </p:cNvPr>
          <p:cNvSpPr>
            <a:spLocks noGrp="1"/>
          </p:cNvSpPr>
          <p:nvPr>
            <p:ph type="sldNum" sz="quarter" idx="4294967295"/>
          </p:nvPr>
        </p:nvSpPr>
        <p:spPr bwMode="auto">
          <a:xfrm>
            <a:off x="10106026" y="6497639"/>
            <a:ext cx="561975"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DFC5171-B850-4A17-A7B5-7F2BFA7CF0BB}" type="slidenum">
              <a:rPr lang="en-US" altLang="en-US" sz="900">
                <a:solidFill>
                  <a:srgbClr val="545155"/>
                </a:solidFill>
              </a:rPr>
              <a:pPr/>
              <a:t>11</a:t>
            </a:fld>
            <a:endParaRPr lang="en-US" altLang="en-US" sz="900">
              <a:solidFill>
                <a:srgbClr val="545155"/>
              </a:solidFill>
            </a:endParaRPr>
          </a:p>
        </p:txBody>
      </p:sp>
      <p:sp>
        <p:nvSpPr>
          <p:cNvPr id="2" name="TextBox 1">
            <a:extLst>
              <a:ext uri="{FF2B5EF4-FFF2-40B4-BE49-F238E27FC236}">
                <a16:creationId xmlns:a16="http://schemas.microsoft.com/office/drawing/2014/main" id="{971956FE-2260-7992-F81B-222F99122B53}"/>
              </a:ext>
            </a:extLst>
          </p:cNvPr>
          <p:cNvSpPr txBox="1"/>
          <p:nvPr/>
        </p:nvSpPr>
        <p:spPr>
          <a:xfrm>
            <a:off x="411194" y="1374475"/>
            <a:ext cx="11383991"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Century Gothic"/>
              </a:rPr>
              <a:t>You can access support at home, and both in school (through form tutor, head of year, teachers) and out of school, through local and national </a:t>
            </a:r>
            <a:r>
              <a:rPr lang="en-US" sz="2800" dirty="0" err="1">
                <a:latin typeface="Century Gothic"/>
              </a:rPr>
              <a:t>organisations</a:t>
            </a:r>
            <a:r>
              <a:rPr lang="en-US" sz="2800" dirty="0">
                <a:latin typeface="Century Gothic"/>
              </a:rPr>
              <a:t>. </a:t>
            </a:r>
            <a:endParaRPr lang="en-US"/>
          </a:p>
          <a:p>
            <a:endParaRPr lang="en-US" sz="2800" dirty="0">
              <a:latin typeface="Century Gothic"/>
            </a:endParaRPr>
          </a:p>
          <a:p>
            <a:pPr marL="457200" indent="-457200">
              <a:buFont typeface="Arial"/>
              <a:buChar char="•"/>
            </a:pPr>
            <a:r>
              <a:rPr lang="en-US" sz="2800" dirty="0">
                <a:latin typeface="Century Gothic"/>
              </a:rPr>
              <a:t> Childline – www.childline.org.uk Phone: 0800 1111 </a:t>
            </a:r>
            <a:endParaRPr lang="en-US">
              <a:latin typeface="Calibri"/>
              <a:ea typeface="Calibri"/>
              <a:cs typeface="Calibri"/>
            </a:endParaRPr>
          </a:p>
          <a:p>
            <a:pPr marL="457200" indent="-457200">
              <a:buFont typeface="Arial"/>
              <a:buChar char="•"/>
            </a:pPr>
            <a:r>
              <a:rPr lang="en-US" sz="2800" dirty="0">
                <a:latin typeface="Century Gothic"/>
              </a:rPr>
              <a:t>Victim support – </a:t>
            </a:r>
            <a:r>
              <a:rPr lang="en-US" sz="2800" dirty="0">
                <a:latin typeface="Century Gothic"/>
                <a:hlinkClick r:id="rId2"/>
              </a:rPr>
              <a:t>www.victimsupport.org.uk</a:t>
            </a:r>
            <a:r>
              <a:rPr lang="en-US" sz="2800" dirty="0">
                <a:latin typeface="Century Gothic"/>
              </a:rPr>
              <a:t>. For anyone who has experienced a crime </a:t>
            </a:r>
            <a:endParaRPr lang="en-US" dirty="0">
              <a:latin typeface="Calibri"/>
              <a:ea typeface="Calibri"/>
              <a:cs typeface="Calibri"/>
            </a:endParaRPr>
          </a:p>
          <a:p>
            <a:pPr marL="457200" indent="-457200">
              <a:buFont typeface="Arial"/>
              <a:buChar char="•"/>
            </a:pPr>
            <a:r>
              <a:rPr lang="en-US" sz="2800" dirty="0">
                <a:latin typeface="Century Gothic"/>
              </a:rPr>
              <a:t>Crimestoppers – </a:t>
            </a:r>
            <a:r>
              <a:rPr lang="en-US" sz="2800" dirty="0">
                <a:latin typeface="Century Gothic"/>
                <a:hlinkClick r:id="rId3"/>
              </a:rPr>
              <a:t>www.crimestoppers-uk.org</a:t>
            </a:r>
            <a:r>
              <a:rPr lang="en-US" sz="2800" dirty="0">
                <a:latin typeface="Century Gothic"/>
              </a:rPr>
              <a:t>. To report a crime </a:t>
            </a:r>
            <a:endParaRPr lang="en-US" dirty="0">
              <a:latin typeface="Calibri"/>
              <a:ea typeface="Calibri"/>
              <a:cs typeface="Calibri"/>
            </a:endParaRPr>
          </a:p>
          <a:p>
            <a:pPr marL="457200" indent="-457200">
              <a:buFont typeface="Arial"/>
              <a:buChar char="•"/>
            </a:pPr>
            <a:r>
              <a:rPr lang="en-US" sz="2800" dirty="0">
                <a:latin typeface="Century Gothic"/>
              </a:rPr>
              <a:t>Fearless – </a:t>
            </a:r>
            <a:r>
              <a:rPr lang="en-US" sz="2800" dirty="0">
                <a:latin typeface="Century Gothic"/>
                <a:hlinkClick r:id="rId4"/>
              </a:rPr>
              <a:t>www.fearless.org</a:t>
            </a:r>
            <a:r>
              <a:rPr lang="en-US" sz="2800" dirty="0">
                <a:latin typeface="Century Gothic"/>
              </a:rPr>
              <a:t>. To anonymously report a crime</a:t>
            </a:r>
            <a:endParaRPr lang="en-US" dirty="0">
              <a:latin typeface="Calibri"/>
              <a:ea typeface="Calibri"/>
              <a:cs typeface="Calibri"/>
            </a:endParaRPr>
          </a:p>
          <a:p>
            <a:pPr marL="457200" indent="-457200">
              <a:buFont typeface="Arial"/>
              <a:buChar char="•"/>
            </a:pPr>
            <a:r>
              <a:rPr lang="en-US" sz="2800" dirty="0">
                <a:latin typeface="Century Gothic"/>
              </a:rPr>
              <a:t> To call the police in an emergency – dial 999</a:t>
            </a:r>
            <a:endParaRPr lang="en-US" dirty="0">
              <a:latin typeface="Calibri"/>
              <a:ea typeface="Calibri"/>
              <a:cs typeface="Calibri"/>
            </a:endParaRPr>
          </a:p>
          <a:p>
            <a:pPr marL="457200" indent="-457200">
              <a:buFont typeface="Arial"/>
              <a:buChar char="•"/>
            </a:pPr>
            <a:r>
              <a:rPr lang="en-US" sz="2800" dirty="0">
                <a:latin typeface="Century Gothic"/>
              </a:rPr>
              <a:t> To report a non-urgent crime – dial 101</a:t>
            </a:r>
            <a:endParaRPr lang="en-US">
              <a:ea typeface="Calibri"/>
              <a:cs typeface="Calibri"/>
            </a:endParaRPr>
          </a:p>
        </p:txBody>
      </p:sp>
    </p:spTree>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Quebec">
      <a:majorFont>
        <a:latin typeface="Quebec Serial Heavy"/>
        <a:ea typeface=""/>
        <a:cs typeface=""/>
      </a:majorFont>
      <a:minorFont>
        <a:latin typeface="Quebec Serial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234</TotalTime>
  <Words>1410</Words>
  <Application>Microsoft Office PowerPoint</Application>
  <PresentationFormat>Widescreen</PresentationFormat>
  <Paragraphs>78</Paragraphs>
  <Slides>11</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Aptos</vt:lpstr>
      <vt:lpstr>Arial</vt:lpstr>
      <vt:lpstr>Calibri</vt:lpstr>
      <vt:lpstr>Calibri Light</vt:lpstr>
      <vt:lpstr>Century Gothic</vt:lpstr>
      <vt:lpstr>Leelawadee</vt:lpstr>
      <vt:lpstr>NTFPrintfk</vt:lpstr>
      <vt:lpstr>Quebec Serial Medium</vt:lpstr>
      <vt:lpstr>1_Office Theme</vt:lpstr>
      <vt:lpstr>PowerPoint Presentation</vt:lpstr>
      <vt:lpstr>PowerPoint Presentation</vt:lpstr>
      <vt:lpstr>PowerPoint Presentation</vt:lpstr>
      <vt:lpstr>PowerPoint Presentation</vt:lpstr>
      <vt:lpstr>PowerPoint Presentation</vt:lpstr>
      <vt:lpstr>Internal and external pressures</vt:lpstr>
      <vt:lpstr>Internal and external pressures</vt:lpstr>
      <vt:lpstr>PowerPoint Presentation</vt:lpstr>
      <vt:lpstr>Getting out!</vt:lpstr>
      <vt:lpstr>  Revisit the 4 questions we completed at the start of the lesson. Using GREEN colour pen, add any new ideas or make any changes to your original ideas based on today’s learning. </vt:lpstr>
      <vt:lpstr>Sources of Support</vt:lpstr>
    </vt:vector>
  </TitlesOfParts>
  <Company>Shuttleworth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Mrs R Brew</dc:creator>
  <cp:lastModifiedBy>Mrs R Brew</cp:lastModifiedBy>
  <cp:revision>1</cp:revision>
  <dcterms:created xsi:type="dcterms:W3CDTF">2025-10-22T07:37:59Z</dcterms:created>
  <dcterms:modified xsi:type="dcterms:W3CDTF">2025-11-07T13:17:59Z</dcterms:modified>
</cp:coreProperties>
</file>