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18"/>
  </p:notesMasterIdLst>
  <p:sldIdLst>
    <p:sldId id="314" r:id="rId6"/>
    <p:sldId id="266" r:id="rId7"/>
    <p:sldId id="265" r:id="rId8"/>
    <p:sldId id="267" r:id="rId9"/>
    <p:sldId id="307" r:id="rId10"/>
    <p:sldId id="313" r:id="rId11"/>
    <p:sldId id="308" r:id="rId12"/>
    <p:sldId id="303" r:id="rId13"/>
    <p:sldId id="274" r:id="rId14"/>
    <p:sldId id="309" r:id="rId15"/>
    <p:sldId id="310" r:id="rId16"/>
    <p:sldId id="31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68" autoAdjust="0"/>
    <p:restoredTop sz="35990" autoAdjust="0"/>
  </p:normalViewPr>
  <p:slideViewPr>
    <p:cSldViewPr snapToGrid="0">
      <p:cViewPr varScale="1">
        <p:scale>
          <a:sx n="31" d="100"/>
          <a:sy n="31" d="100"/>
        </p:scale>
        <p:origin x="2702" y="19"/>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R Brew" userId="d1e7c88c-b4f7-427a-98e9-2f389e3f00c3" providerId="ADAL" clId="{C7930BDD-3F11-4743-B5DB-378EFE66E5D5}"/>
    <pc:docChg chg="custSel addSld modSld">
      <pc:chgData name="Mrs R Brew" userId="d1e7c88c-b4f7-427a-98e9-2f389e3f00c3" providerId="ADAL" clId="{C7930BDD-3F11-4743-B5DB-378EFE66E5D5}" dt="2025-09-18T07:22:24.699" v="255" actId="20577"/>
      <pc:docMkLst>
        <pc:docMk/>
      </pc:docMkLst>
      <pc:sldChg chg="modSp">
        <pc:chgData name="Mrs R Brew" userId="d1e7c88c-b4f7-427a-98e9-2f389e3f00c3" providerId="ADAL" clId="{C7930BDD-3F11-4743-B5DB-378EFE66E5D5}" dt="2025-09-18T07:07:16.850" v="73" actId="20577"/>
        <pc:sldMkLst>
          <pc:docMk/>
          <pc:sldMk cId="3828163546" sldId="307"/>
        </pc:sldMkLst>
        <pc:spChg chg="mod">
          <ac:chgData name="Mrs R Brew" userId="d1e7c88c-b4f7-427a-98e9-2f389e3f00c3" providerId="ADAL" clId="{C7930BDD-3F11-4743-B5DB-378EFE66E5D5}" dt="2025-09-18T07:07:16.850" v="73" actId="20577"/>
          <ac:spMkLst>
            <pc:docMk/>
            <pc:sldMk cId="3828163546" sldId="307"/>
            <ac:spMk id="5" creationId="{7C9F7A77-4D28-4709-B19F-C81AD086F2DF}"/>
          </ac:spMkLst>
        </pc:spChg>
      </pc:sldChg>
      <pc:sldChg chg="modSp">
        <pc:chgData name="Mrs R Brew" userId="d1e7c88c-b4f7-427a-98e9-2f389e3f00c3" providerId="ADAL" clId="{C7930BDD-3F11-4743-B5DB-378EFE66E5D5}" dt="2025-09-18T07:21:28.090" v="83" actId="1076"/>
        <pc:sldMkLst>
          <pc:docMk/>
          <pc:sldMk cId="1687407406" sldId="312"/>
        </pc:sldMkLst>
        <pc:spChg chg="mod">
          <ac:chgData name="Mrs R Brew" userId="d1e7c88c-b4f7-427a-98e9-2f389e3f00c3" providerId="ADAL" clId="{C7930BDD-3F11-4743-B5DB-378EFE66E5D5}" dt="2025-09-18T07:21:28.090" v="83" actId="1076"/>
          <ac:spMkLst>
            <pc:docMk/>
            <pc:sldMk cId="1687407406" sldId="312"/>
            <ac:spMk id="4" creationId="{4160A8BC-542C-4765-B369-CE198B1C6C70}"/>
          </ac:spMkLst>
        </pc:spChg>
        <pc:spChg chg="mod">
          <ac:chgData name="Mrs R Brew" userId="d1e7c88c-b4f7-427a-98e9-2f389e3f00c3" providerId="ADAL" clId="{C7930BDD-3F11-4743-B5DB-378EFE66E5D5}" dt="2025-09-18T07:21:26.265" v="82" actId="1076"/>
          <ac:spMkLst>
            <pc:docMk/>
            <pc:sldMk cId="1687407406" sldId="312"/>
            <ac:spMk id="5" creationId="{DB147D71-ED41-408E-9D3E-A554AD8B7CE3}"/>
          </ac:spMkLst>
        </pc:spChg>
      </pc:sldChg>
      <pc:sldChg chg="addSp modSp add">
        <pc:chgData name="Mrs R Brew" userId="d1e7c88c-b4f7-427a-98e9-2f389e3f00c3" providerId="ADAL" clId="{C7930BDD-3F11-4743-B5DB-378EFE66E5D5}" dt="2025-09-18T07:21:06.170" v="80" actId="732"/>
        <pc:sldMkLst>
          <pc:docMk/>
          <pc:sldMk cId="2137244388" sldId="313"/>
        </pc:sldMkLst>
        <pc:picChg chg="add mod modCrop">
          <ac:chgData name="Mrs R Brew" userId="d1e7c88c-b4f7-427a-98e9-2f389e3f00c3" providerId="ADAL" clId="{C7930BDD-3F11-4743-B5DB-378EFE66E5D5}" dt="2025-09-18T07:21:06.170" v="80" actId="732"/>
          <ac:picMkLst>
            <pc:docMk/>
            <pc:sldMk cId="2137244388" sldId="313"/>
            <ac:picMk id="2" creationId="{CEDC1E13-18C1-41DC-AFB4-10C973DF76C5}"/>
          </ac:picMkLst>
        </pc:picChg>
        <pc:picChg chg="add mod modCrop">
          <ac:chgData name="Mrs R Brew" userId="d1e7c88c-b4f7-427a-98e9-2f389e3f00c3" providerId="ADAL" clId="{C7930BDD-3F11-4743-B5DB-378EFE66E5D5}" dt="2025-09-18T07:20:59.804" v="79" actId="1076"/>
          <ac:picMkLst>
            <pc:docMk/>
            <pc:sldMk cId="2137244388" sldId="313"/>
            <ac:picMk id="3" creationId="{A36079E1-D6D5-4DF6-8FCD-1D77D5CF1C8F}"/>
          </ac:picMkLst>
        </pc:picChg>
      </pc:sldChg>
      <pc:sldChg chg="addSp modSp add">
        <pc:chgData name="Mrs R Brew" userId="d1e7c88c-b4f7-427a-98e9-2f389e3f00c3" providerId="ADAL" clId="{C7930BDD-3F11-4743-B5DB-378EFE66E5D5}" dt="2025-09-18T07:22:24.699" v="255" actId="20577"/>
        <pc:sldMkLst>
          <pc:docMk/>
          <pc:sldMk cId="3268910975" sldId="314"/>
        </pc:sldMkLst>
        <pc:spChg chg="add mod">
          <ac:chgData name="Mrs R Brew" userId="d1e7c88c-b4f7-427a-98e9-2f389e3f00c3" providerId="ADAL" clId="{C7930BDD-3F11-4743-B5DB-378EFE66E5D5}" dt="2025-09-18T07:22:24.699" v="255" actId="20577"/>
          <ac:spMkLst>
            <pc:docMk/>
            <pc:sldMk cId="3268910975" sldId="314"/>
            <ac:spMk id="2" creationId="{A7AF7A7E-4D38-4CB0-BF0C-95F859BEAB7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69A1C0-64D7-4488-8813-11152B35A1B1}"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en-GB"/>
        </a:p>
      </dgm:t>
    </dgm:pt>
    <dgm:pt modelId="{36E15E4E-A0B6-4754-8086-DBBE93896D5B}">
      <dgm:prSet phldrT="[Text]"/>
      <dgm:spPr>
        <a:solidFill>
          <a:srgbClr val="E00931"/>
        </a:solidFill>
      </dgm:spPr>
      <dgm:t>
        <a:bodyPr/>
        <a:lstStyle/>
        <a:p>
          <a:r>
            <a:rPr lang="en-GB" b="1" dirty="0"/>
            <a:t>Do Now</a:t>
          </a:r>
        </a:p>
      </dgm:t>
    </dgm:pt>
    <dgm:pt modelId="{5900BD44-EB79-4B99-B5F8-36FE7BD5AA96}" type="parTrans" cxnId="{7C137D4F-0493-4B3D-9B3B-CAE0D9563508}">
      <dgm:prSet/>
      <dgm:spPr/>
      <dgm:t>
        <a:bodyPr/>
        <a:lstStyle/>
        <a:p>
          <a:endParaRPr lang="en-GB"/>
        </a:p>
      </dgm:t>
    </dgm:pt>
    <dgm:pt modelId="{22AE4284-D17C-41A6-9F5F-A8821134EF8F}" type="sibTrans" cxnId="{7C137D4F-0493-4B3D-9B3B-CAE0D9563508}">
      <dgm:prSet/>
      <dgm:spPr/>
      <dgm:t>
        <a:bodyPr/>
        <a:lstStyle/>
        <a:p>
          <a:endParaRPr lang="en-GB"/>
        </a:p>
      </dgm:t>
    </dgm:pt>
    <dgm:pt modelId="{8BAC3ABB-A49F-4168-A976-209FF08A0603}">
      <dgm:prSet phldrT="[Text]"/>
      <dgm:spPr>
        <a:solidFill>
          <a:srgbClr val="E00931"/>
        </a:solidFill>
      </dgm:spPr>
      <dgm:t>
        <a:bodyPr/>
        <a:lstStyle/>
        <a:p>
          <a:r>
            <a:rPr lang="en-GB" b="1" dirty="0"/>
            <a:t>Our values</a:t>
          </a:r>
        </a:p>
      </dgm:t>
    </dgm:pt>
    <dgm:pt modelId="{80A41C75-3894-4D2F-9F04-FAF9ADB9A768}" type="parTrans" cxnId="{05EAC1BF-D56E-45D5-AAC5-0FF8666BE4C8}">
      <dgm:prSet/>
      <dgm:spPr/>
      <dgm:t>
        <a:bodyPr/>
        <a:lstStyle/>
        <a:p>
          <a:endParaRPr lang="en-GB"/>
        </a:p>
      </dgm:t>
    </dgm:pt>
    <dgm:pt modelId="{F6E64F95-92A4-4361-8232-71541A88AF71}" type="sibTrans" cxnId="{05EAC1BF-D56E-45D5-AAC5-0FF8666BE4C8}">
      <dgm:prSet/>
      <dgm:spPr/>
      <dgm:t>
        <a:bodyPr/>
        <a:lstStyle/>
        <a:p>
          <a:endParaRPr lang="en-GB"/>
        </a:p>
      </dgm:t>
    </dgm:pt>
    <dgm:pt modelId="{4941335D-83E3-4AF0-BB2C-2E7EF7492BF5}">
      <dgm:prSet phldrT="[Text]"/>
      <dgm:spPr>
        <a:solidFill>
          <a:srgbClr val="E00931"/>
        </a:solidFill>
      </dgm:spPr>
      <dgm:t>
        <a:bodyPr/>
        <a:lstStyle/>
        <a:p>
          <a:r>
            <a:rPr lang="en-GB" b="1" dirty="0"/>
            <a:t>Know more, remember more</a:t>
          </a:r>
        </a:p>
      </dgm:t>
    </dgm:pt>
    <dgm:pt modelId="{78A080A1-CF33-4BBE-9E0D-1930459666DE}" type="parTrans" cxnId="{624F3D13-BE85-4149-9572-AE113F43484F}">
      <dgm:prSet/>
      <dgm:spPr/>
      <dgm:t>
        <a:bodyPr/>
        <a:lstStyle/>
        <a:p>
          <a:endParaRPr lang="en-GB"/>
        </a:p>
      </dgm:t>
    </dgm:pt>
    <dgm:pt modelId="{21E412EE-89D6-4841-8CF5-66E9DF1BF787}" type="sibTrans" cxnId="{624F3D13-BE85-4149-9572-AE113F43484F}">
      <dgm:prSet/>
      <dgm:spPr/>
      <dgm:t>
        <a:bodyPr/>
        <a:lstStyle/>
        <a:p>
          <a:endParaRPr lang="en-GB"/>
        </a:p>
      </dgm:t>
    </dgm:pt>
    <dgm:pt modelId="{3AD1CBDB-28BE-4B33-8E18-5E24D162DFB7}">
      <dgm:prSet/>
      <dgm:spPr>
        <a:solidFill>
          <a:srgbClr val="E00931"/>
        </a:solidFill>
      </dgm:spPr>
      <dgm:t>
        <a:bodyPr/>
        <a:lstStyle/>
        <a:p>
          <a:r>
            <a:rPr lang="en-GB" b="1" dirty="0"/>
            <a:t>Vocabulary</a:t>
          </a:r>
          <a:br>
            <a:rPr lang="en-GB" b="1" dirty="0"/>
          </a:br>
          <a:r>
            <a:rPr lang="en-GB" b="1" dirty="0"/>
            <a:t>(if required)</a:t>
          </a:r>
        </a:p>
      </dgm:t>
    </dgm:pt>
    <dgm:pt modelId="{11DEF940-E84F-483F-B1A0-98CC14C47A4E}" type="parTrans" cxnId="{E4E05780-505A-48A5-87F5-6E7CED4791B4}">
      <dgm:prSet/>
      <dgm:spPr/>
      <dgm:t>
        <a:bodyPr/>
        <a:lstStyle/>
        <a:p>
          <a:endParaRPr lang="en-GB"/>
        </a:p>
      </dgm:t>
    </dgm:pt>
    <dgm:pt modelId="{9DC4515D-D873-4B03-9FAD-3C56D4FB3F73}" type="sibTrans" cxnId="{E4E05780-505A-48A5-87F5-6E7CED4791B4}">
      <dgm:prSet/>
      <dgm:spPr/>
      <dgm:t>
        <a:bodyPr/>
        <a:lstStyle/>
        <a:p>
          <a:endParaRPr lang="en-GB"/>
        </a:p>
      </dgm:t>
    </dgm:pt>
    <dgm:pt modelId="{BAC78236-454F-48DE-A8A5-D5472597D9B0}">
      <dgm:prSet/>
      <dgm:spPr>
        <a:solidFill>
          <a:srgbClr val="E00931"/>
        </a:solidFill>
      </dgm:spPr>
      <dgm:t>
        <a:bodyPr/>
        <a:lstStyle/>
        <a:p>
          <a:r>
            <a:rPr lang="en-GB" b="1" dirty="0"/>
            <a:t>Main lesson information</a:t>
          </a:r>
        </a:p>
      </dgm:t>
    </dgm:pt>
    <dgm:pt modelId="{71EDCE15-B772-465B-AA6C-C55C9BC1D124}" type="parTrans" cxnId="{4C321EF1-F242-4884-980D-77B38841CC5D}">
      <dgm:prSet/>
      <dgm:spPr/>
      <dgm:t>
        <a:bodyPr/>
        <a:lstStyle/>
        <a:p>
          <a:endParaRPr lang="en-GB"/>
        </a:p>
      </dgm:t>
    </dgm:pt>
    <dgm:pt modelId="{42046ED0-C2EC-4C55-B569-15DE59C43265}" type="sibTrans" cxnId="{4C321EF1-F242-4884-980D-77B38841CC5D}">
      <dgm:prSet/>
      <dgm:spPr/>
      <dgm:t>
        <a:bodyPr/>
        <a:lstStyle/>
        <a:p>
          <a:endParaRPr lang="en-GB"/>
        </a:p>
      </dgm:t>
    </dgm:pt>
    <dgm:pt modelId="{9CE76731-33A1-4A0F-BE6E-F02893F2D9C3}">
      <dgm:prSet/>
      <dgm:spPr>
        <a:solidFill>
          <a:srgbClr val="E00931"/>
        </a:solidFill>
      </dgm:spPr>
      <dgm:t>
        <a:bodyPr/>
        <a:lstStyle/>
        <a:p>
          <a:r>
            <a:rPr lang="en-GB" b="1" dirty="0"/>
            <a:t>Independent task</a:t>
          </a:r>
        </a:p>
      </dgm:t>
    </dgm:pt>
    <dgm:pt modelId="{A725BCE6-1EF9-4DD5-89B8-086FE1B07325}" type="parTrans" cxnId="{2F4EEC1D-3D5A-4A52-AAEB-D8611B90DA25}">
      <dgm:prSet/>
      <dgm:spPr/>
      <dgm:t>
        <a:bodyPr/>
        <a:lstStyle/>
        <a:p>
          <a:endParaRPr lang="en-GB"/>
        </a:p>
      </dgm:t>
    </dgm:pt>
    <dgm:pt modelId="{C7B1E9F4-94D3-4681-9212-80E1F7C14011}" type="sibTrans" cxnId="{2F4EEC1D-3D5A-4A52-AAEB-D8611B90DA25}">
      <dgm:prSet/>
      <dgm:spPr/>
      <dgm:t>
        <a:bodyPr/>
        <a:lstStyle/>
        <a:p>
          <a:endParaRPr lang="en-GB"/>
        </a:p>
      </dgm:t>
    </dgm:pt>
    <dgm:pt modelId="{963BBBD1-9D1B-430D-9F8A-6AF6E988F87D}">
      <dgm:prSet/>
      <dgm:spPr>
        <a:solidFill>
          <a:srgbClr val="E00931"/>
        </a:solidFill>
      </dgm:spPr>
      <dgm:t>
        <a:bodyPr/>
        <a:lstStyle/>
        <a:p>
          <a:r>
            <a:rPr lang="en-GB" b="1" dirty="0"/>
            <a:t>Final check for understanding</a:t>
          </a:r>
        </a:p>
      </dgm:t>
    </dgm:pt>
    <dgm:pt modelId="{E0D79A72-DB6F-4D87-AB32-321C5AE78207}" type="parTrans" cxnId="{B830ED77-DF4D-40DF-B8D3-1A4B92A22DDC}">
      <dgm:prSet/>
      <dgm:spPr/>
      <dgm:t>
        <a:bodyPr/>
        <a:lstStyle/>
        <a:p>
          <a:endParaRPr lang="en-GB"/>
        </a:p>
      </dgm:t>
    </dgm:pt>
    <dgm:pt modelId="{C5529D73-90DA-4E70-9A94-31119FD57826}" type="sibTrans" cxnId="{B830ED77-DF4D-40DF-B8D3-1A4B92A22DDC}">
      <dgm:prSet/>
      <dgm:spPr/>
      <dgm:t>
        <a:bodyPr/>
        <a:lstStyle/>
        <a:p>
          <a:endParaRPr lang="en-GB"/>
        </a:p>
      </dgm:t>
    </dgm:pt>
    <dgm:pt modelId="{9E526EE6-5E0F-42B9-A492-DC408A0EBD83}" type="pres">
      <dgm:prSet presAssocID="{CA69A1C0-64D7-4488-8813-11152B35A1B1}" presName="Name0" presStyleCnt="0">
        <dgm:presLayoutVars>
          <dgm:dir/>
          <dgm:resizeHandles val="exact"/>
        </dgm:presLayoutVars>
      </dgm:prSet>
      <dgm:spPr/>
    </dgm:pt>
    <dgm:pt modelId="{C7C5A5E2-8925-4526-BF81-7F9D95010349}" type="pres">
      <dgm:prSet presAssocID="{CA69A1C0-64D7-4488-8813-11152B35A1B1}" presName="bkgdShp" presStyleLbl="alignAccFollowNode1" presStyleIdx="0" presStyleCnt="1" custScaleY="169231" custLinFactNeighborY="-21740"/>
      <dgm:spPr>
        <a:solidFill>
          <a:srgbClr val="DFA425">
            <a:alpha val="90000"/>
          </a:srgbClr>
        </a:solidFill>
      </dgm:spPr>
    </dgm:pt>
    <dgm:pt modelId="{D590841D-AF2E-4CA1-A07D-B9DE748664DF}" type="pres">
      <dgm:prSet presAssocID="{CA69A1C0-64D7-4488-8813-11152B35A1B1}" presName="linComp" presStyleCnt="0"/>
      <dgm:spPr/>
    </dgm:pt>
    <dgm:pt modelId="{3EA54DA2-3EB3-474F-B1E6-74506FE1421F}" type="pres">
      <dgm:prSet presAssocID="{36E15E4E-A0B6-4754-8086-DBBE93896D5B}" presName="compNode" presStyleCnt="0"/>
      <dgm:spPr/>
    </dgm:pt>
    <dgm:pt modelId="{8126ABFB-6EAE-4649-A7DF-C316D1B37A1B}" type="pres">
      <dgm:prSet presAssocID="{36E15E4E-A0B6-4754-8086-DBBE93896D5B}" presName="node" presStyleLbl="node1" presStyleIdx="0" presStyleCnt="7">
        <dgm:presLayoutVars>
          <dgm:bulletEnabled val="1"/>
        </dgm:presLayoutVars>
      </dgm:prSet>
      <dgm:spPr/>
    </dgm:pt>
    <dgm:pt modelId="{AD1D5B53-C90E-4EAB-90BF-BCCA0D9A0D5F}" type="pres">
      <dgm:prSet presAssocID="{36E15E4E-A0B6-4754-8086-DBBE93896D5B}" presName="invisiNode" presStyleLbl="node1" presStyleIdx="0" presStyleCnt="7"/>
      <dgm:spPr/>
    </dgm:pt>
    <dgm:pt modelId="{C05A9BCE-DAAC-45C7-846A-FF62F6A0A908}" type="pres">
      <dgm:prSet presAssocID="{36E15E4E-A0B6-4754-8086-DBBE93896D5B}" presName="imagNode" presStyleLbl="fgImgPlace1" presStyleIdx="0" presStyleCnt="7" custScaleY="18648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dgm:spPr>
    </dgm:pt>
    <dgm:pt modelId="{50A5DB41-D714-4D44-A17E-6124CBB562D9}" type="pres">
      <dgm:prSet presAssocID="{22AE4284-D17C-41A6-9F5F-A8821134EF8F}" presName="sibTrans" presStyleLbl="sibTrans2D1" presStyleIdx="0" presStyleCnt="0"/>
      <dgm:spPr/>
    </dgm:pt>
    <dgm:pt modelId="{3A2D207C-9DA2-49FE-AAA9-41893D38927A}" type="pres">
      <dgm:prSet presAssocID="{8BAC3ABB-A49F-4168-A976-209FF08A0603}" presName="compNode" presStyleCnt="0"/>
      <dgm:spPr/>
    </dgm:pt>
    <dgm:pt modelId="{723329D9-4BF4-442D-BCC1-42B52329F520}" type="pres">
      <dgm:prSet presAssocID="{8BAC3ABB-A49F-4168-A976-209FF08A0603}" presName="node" presStyleLbl="node1" presStyleIdx="1" presStyleCnt="7">
        <dgm:presLayoutVars>
          <dgm:bulletEnabled val="1"/>
        </dgm:presLayoutVars>
      </dgm:prSet>
      <dgm:spPr/>
    </dgm:pt>
    <dgm:pt modelId="{4690B17E-DEC1-40D4-BBDC-7D61257BF665}" type="pres">
      <dgm:prSet presAssocID="{8BAC3ABB-A49F-4168-A976-209FF08A0603}" presName="invisiNode" presStyleLbl="node1" presStyleIdx="1" presStyleCnt="7"/>
      <dgm:spPr/>
    </dgm:pt>
    <dgm:pt modelId="{FF546C2D-8AAE-4216-8500-129B1C298BA3}" type="pres">
      <dgm:prSet presAssocID="{8BAC3ABB-A49F-4168-A976-209FF08A0603}" presName="imagNode" presStyleLbl="fgImgPlace1" presStyleIdx="1" presStyleCnt="7" custScaleY="186845" custLinFactNeighborY="-36015"/>
      <dgm:spPr>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dgm:spPr>
    </dgm:pt>
    <dgm:pt modelId="{78B018EA-F54D-4CD5-8A2C-AB51EC6E70C0}" type="pres">
      <dgm:prSet presAssocID="{F6E64F95-92A4-4361-8232-71541A88AF71}" presName="sibTrans" presStyleLbl="sibTrans2D1" presStyleIdx="0" presStyleCnt="0"/>
      <dgm:spPr/>
    </dgm:pt>
    <dgm:pt modelId="{3B5FD624-0020-4012-B2F6-CF9EC42E3D87}" type="pres">
      <dgm:prSet presAssocID="{4941335D-83E3-4AF0-BB2C-2E7EF7492BF5}" presName="compNode" presStyleCnt="0"/>
      <dgm:spPr/>
    </dgm:pt>
    <dgm:pt modelId="{750EEF0B-5D45-421D-A2D5-3C2AF9CEEB8F}" type="pres">
      <dgm:prSet presAssocID="{4941335D-83E3-4AF0-BB2C-2E7EF7492BF5}" presName="node" presStyleLbl="node1" presStyleIdx="2" presStyleCnt="7">
        <dgm:presLayoutVars>
          <dgm:bulletEnabled val="1"/>
        </dgm:presLayoutVars>
      </dgm:prSet>
      <dgm:spPr/>
    </dgm:pt>
    <dgm:pt modelId="{E5832868-15DF-4563-9DAB-3833C207AD21}" type="pres">
      <dgm:prSet presAssocID="{4941335D-83E3-4AF0-BB2C-2E7EF7492BF5}" presName="invisiNode" presStyleLbl="node1" presStyleIdx="2" presStyleCnt="7"/>
      <dgm:spPr/>
    </dgm:pt>
    <dgm:pt modelId="{50FF9E46-A436-4714-B75D-99917D9A1D66}" type="pres">
      <dgm:prSet presAssocID="{4941335D-83E3-4AF0-BB2C-2E7EF7492BF5}" presName="imagNode" presStyleLbl="fgImgPlace1" presStyleIdx="2" presStyleCnt="7" custScaleY="18825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dgm:spPr>
    </dgm:pt>
    <dgm:pt modelId="{5842454A-ABB6-45AF-8073-108CFFBEC21D}" type="pres">
      <dgm:prSet presAssocID="{21E412EE-89D6-4841-8CF5-66E9DF1BF787}" presName="sibTrans" presStyleLbl="sibTrans2D1" presStyleIdx="0" presStyleCnt="0"/>
      <dgm:spPr/>
    </dgm:pt>
    <dgm:pt modelId="{CC9CBD48-CF1D-47C7-A789-7930066AD252}" type="pres">
      <dgm:prSet presAssocID="{3AD1CBDB-28BE-4B33-8E18-5E24D162DFB7}" presName="compNode" presStyleCnt="0"/>
      <dgm:spPr/>
    </dgm:pt>
    <dgm:pt modelId="{CD3222D5-6875-45B7-BFFE-A45E668B0410}" type="pres">
      <dgm:prSet presAssocID="{3AD1CBDB-28BE-4B33-8E18-5E24D162DFB7}" presName="node" presStyleLbl="node1" presStyleIdx="3" presStyleCnt="7">
        <dgm:presLayoutVars>
          <dgm:bulletEnabled val="1"/>
        </dgm:presLayoutVars>
      </dgm:prSet>
      <dgm:spPr/>
    </dgm:pt>
    <dgm:pt modelId="{E7A3C49F-E51C-4A6C-AB9B-616F62A0AF9A}" type="pres">
      <dgm:prSet presAssocID="{3AD1CBDB-28BE-4B33-8E18-5E24D162DFB7}" presName="invisiNode" presStyleLbl="node1" presStyleIdx="3" presStyleCnt="7"/>
      <dgm:spPr/>
    </dgm:pt>
    <dgm:pt modelId="{35859D28-89A6-42A7-838B-48DD5A3E8959}" type="pres">
      <dgm:prSet presAssocID="{3AD1CBDB-28BE-4B33-8E18-5E24D162DFB7}" presName="imagNode" presStyleLbl="fgImgPlace1" presStyleIdx="3" presStyleCnt="7" custScaleY="18788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dgm:spPr>
    </dgm:pt>
    <dgm:pt modelId="{0BE306B2-526E-478D-93D8-B7707BC06DE4}" type="pres">
      <dgm:prSet presAssocID="{9DC4515D-D873-4B03-9FAD-3C56D4FB3F73}" presName="sibTrans" presStyleLbl="sibTrans2D1" presStyleIdx="0" presStyleCnt="0"/>
      <dgm:spPr/>
    </dgm:pt>
    <dgm:pt modelId="{00FB8A04-13D0-49AB-9645-5189AD620894}" type="pres">
      <dgm:prSet presAssocID="{BAC78236-454F-48DE-A8A5-D5472597D9B0}" presName="compNode" presStyleCnt="0"/>
      <dgm:spPr/>
    </dgm:pt>
    <dgm:pt modelId="{A023E347-A433-4BB2-8677-8E6B54B13E48}" type="pres">
      <dgm:prSet presAssocID="{BAC78236-454F-48DE-A8A5-D5472597D9B0}" presName="node" presStyleLbl="node1" presStyleIdx="4" presStyleCnt="7">
        <dgm:presLayoutVars>
          <dgm:bulletEnabled val="1"/>
        </dgm:presLayoutVars>
      </dgm:prSet>
      <dgm:spPr/>
    </dgm:pt>
    <dgm:pt modelId="{BCAB756F-5DBC-41C3-82C5-EA5E1E1005BF}" type="pres">
      <dgm:prSet presAssocID="{BAC78236-454F-48DE-A8A5-D5472597D9B0}" presName="invisiNode" presStyleLbl="node1" presStyleIdx="4" presStyleCnt="7"/>
      <dgm:spPr/>
    </dgm:pt>
    <dgm:pt modelId="{FB94E228-B51A-419C-BA1B-AF5196EDF212}" type="pres">
      <dgm:prSet presAssocID="{BAC78236-454F-48DE-A8A5-D5472597D9B0}" presName="imagNode" presStyleLbl="fgImgPlace1" presStyleIdx="4" presStyleCnt="7" custScaleY="195060"/>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dgm:spPr>
    </dgm:pt>
    <dgm:pt modelId="{39C9E5F7-4C22-4DF5-9EB0-E98FBB93AEA2}" type="pres">
      <dgm:prSet presAssocID="{42046ED0-C2EC-4C55-B569-15DE59C43265}" presName="sibTrans" presStyleLbl="sibTrans2D1" presStyleIdx="0" presStyleCnt="0"/>
      <dgm:spPr/>
    </dgm:pt>
    <dgm:pt modelId="{0121C74A-DA7D-41A9-AE01-81E10F3D425E}" type="pres">
      <dgm:prSet presAssocID="{9CE76731-33A1-4A0F-BE6E-F02893F2D9C3}" presName="compNode" presStyleCnt="0"/>
      <dgm:spPr/>
    </dgm:pt>
    <dgm:pt modelId="{2C79EB3C-395D-457C-BA5C-B402563DE80F}" type="pres">
      <dgm:prSet presAssocID="{9CE76731-33A1-4A0F-BE6E-F02893F2D9C3}" presName="node" presStyleLbl="node1" presStyleIdx="5" presStyleCnt="7">
        <dgm:presLayoutVars>
          <dgm:bulletEnabled val="1"/>
        </dgm:presLayoutVars>
      </dgm:prSet>
      <dgm:spPr/>
    </dgm:pt>
    <dgm:pt modelId="{E1AEF694-07CC-4E62-BF4C-1F8EA1D77499}" type="pres">
      <dgm:prSet presAssocID="{9CE76731-33A1-4A0F-BE6E-F02893F2D9C3}" presName="invisiNode" presStyleLbl="node1" presStyleIdx="5" presStyleCnt="7"/>
      <dgm:spPr/>
    </dgm:pt>
    <dgm:pt modelId="{EB5F272D-9AF7-4E08-BB06-12E8DB7C8BC3}" type="pres">
      <dgm:prSet presAssocID="{9CE76731-33A1-4A0F-BE6E-F02893F2D9C3}" presName="imagNode" presStyleLbl="fgImgPlace1" presStyleIdx="5" presStyleCnt="7" custScaleY="19852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dgm:spPr>
    </dgm:pt>
    <dgm:pt modelId="{B4C7C313-78E5-4EFC-A0E6-C34CAFFE5C19}" type="pres">
      <dgm:prSet presAssocID="{C7B1E9F4-94D3-4681-9212-80E1F7C14011}" presName="sibTrans" presStyleLbl="sibTrans2D1" presStyleIdx="0" presStyleCnt="0"/>
      <dgm:spPr/>
    </dgm:pt>
    <dgm:pt modelId="{A2299F26-2146-48CE-BD94-417194667493}" type="pres">
      <dgm:prSet presAssocID="{963BBBD1-9D1B-430D-9F8A-6AF6E988F87D}" presName="compNode" presStyleCnt="0"/>
      <dgm:spPr/>
    </dgm:pt>
    <dgm:pt modelId="{6E812D89-3424-4DED-BF96-B8369B36132B}" type="pres">
      <dgm:prSet presAssocID="{963BBBD1-9D1B-430D-9F8A-6AF6E988F87D}" presName="node" presStyleLbl="node1" presStyleIdx="6" presStyleCnt="7">
        <dgm:presLayoutVars>
          <dgm:bulletEnabled val="1"/>
        </dgm:presLayoutVars>
      </dgm:prSet>
      <dgm:spPr/>
    </dgm:pt>
    <dgm:pt modelId="{3208B504-146F-4996-994D-E4C964EC116D}" type="pres">
      <dgm:prSet presAssocID="{963BBBD1-9D1B-430D-9F8A-6AF6E988F87D}" presName="invisiNode" presStyleLbl="node1" presStyleIdx="6" presStyleCnt="7"/>
      <dgm:spPr/>
    </dgm:pt>
    <dgm:pt modelId="{A08D511D-15C9-4D9C-A7A3-1EC607278CE7}" type="pres">
      <dgm:prSet presAssocID="{963BBBD1-9D1B-430D-9F8A-6AF6E988F87D}" presName="imagNode" presStyleLbl="fgImgPlace1" presStyleIdx="6" presStyleCnt="7" custScaleY="189430"/>
      <dgm:spPr>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dgm:spPr>
    </dgm:pt>
  </dgm:ptLst>
  <dgm:cxnLst>
    <dgm:cxn modelId="{9C268E0E-D445-4C97-9CED-3A3EC617AC81}" type="presOf" srcId="{21E412EE-89D6-4841-8CF5-66E9DF1BF787}" destId="{5842454A-ABB6-45AF-8073-108CFFBEC21D}" srcOrd="0" destOrd="0" presId="urn:microsoft.com/office/officeart/2005/8/layout/pList2"/>
    <dgm:cxn modelId="{C0C66D10-2F4C-4D64-B5F1-C456F8821FC4}" type="presOf" srcId="{36E15E4E-A0B6-4754-8086-DBBE93896D5B}" destId="{8126ABFB-6EAE-4649-A7DF-C316D1B37A1B}" srcOrd="0" destOrd="0" presId="urn:microsoft.com/office/officeart/2005/8/layout/pList2"/>
    <dgm:cxn modelId="{624F3D13-BE85-4149-9572-AE113F43484F}" srcId="{CA69A1C0-64D7-4488-8813-11152B35A1B1}" destId="{4941335D-83E3-4AF0-BB2C-2E7EF7492BF5}" srcOrd="2" destOrd="0" parTransId="{78A080A1-CF33-4BBE-9E0D-1930459666DE}" sibTransId="{21E412EE-89D6-4841-8CF5-66E9DF1BF787}"/>
    <dgm:cxn modelId="{2F4EEC1D-3D5A-4A52-AAEB-D8611B90DA25}" srcId="{CA69A1C0-64D7-4488-8813-11152B35A1B1}" destId="{9CE76731-33A1-4A0F-BE6E-F02893F2D9C3}" srcOrd="5" destOrd="0" parTransId="{A725BCE6-1EF9-4DD5-89B8-086FE1B07325}" sibTransId="{C7B1E9F4-94D3-4681-9212-80E1F7C14011}"/>
    <dgm:cxn modelId="{7370A531-882E-4A4D-B339-61FF87BE317B}" type="presOf" srcId="{C7B1E9F4-94D3-4681-9212-80E1F7C14011}" destId="{B4C7C313-78E5-4EFC-A0E6-C34CAFFE5C19}" srcOrd="0" destOrd="0" presId="urn:microsoft.com/office/officeart/2005/8/layout/pList2"/>
    <dgm:cxn modelId="{7C137D4F-0493-4B3D-9B3B-CAE0D9563508}" srcId="{CA69A1C0-64D7-4488-8813-11152B35A1B1}" destId="{36E15E4E-A0B6-4754-8086-DBBE93896D5B}" srcOrd="0" destOrd="0" parTransId="{5900BD44-EB79-4B99-B5F8-36FE7BD5AA96}" sibTransId="{22AE4284-D17C-41A6-9F5F-A8821134EF8F}"/>
    <dgm:cxn modelId="{B830ED77-DF4D-40DF-B8D3-1A4B92A22DDC}" srcId="{CA69A1C0-64D7-4488-8813-11152B35A1B1}" destId="{963BBBD1-9D1B-430D-9F8A-6AF6E988F87D}" srcOrd="6" destOrd="0" parTransId="{E0D79A72-DB6F-4D87-AB32-321C5AE78207}" sibTransId="{C5529D73-90DA-4E70-9A94-31119FD57826}"/>
    <dgm:cxn modelId="{DE2E3B7D-D51F-4A1A-95CA-1166FAAAAAE9}" type="presOf" srcId="{F6E64F95-92A4-4361-8232-71541A88AF71}" destId="{78B018EA-F54D-4CD5-8A2C-AB51EC6E70C0}" srcOrd="0" destOrd="0" presId="urn:microsoft.com/office/officeart/2005/8/layout/pList2"/>
    <dgm:cxn modelId="{13D2737F-4E05-4238-B733-3F5A4D189BE8}" type="presOf" srcId="{9DC4515D-D873-4B03-9FAD-3C56D4FB3F73}" destId="{0BE306B2-526E-478D-93D8-B7707BC06DE4}" srcOrd="0" destOrd="0" presId="urn:microsoft.com/office/officeart/2005/8/layout/pList2"/>
    <dgm:cxn modelId="{E4E05780-505A-48A5-87F5-6E7CED4791B4}" srcId="{CA69A1C0-64D7-4488-8813-11152B35A1B1}" destId="{3AD1CBDB-28BE-4B33-8E18-5E24D162DFB7}" srcOrd="3" destOrd="0" parTransId="{11DEF940-E84F-483F-B1A0-98CC14C47A4E}" sibTransId="{9DC4515D-D873-4B03-9FAD-3C56D4FB3F73}"/>
    <dgm:cxn modelId="{7075188F-5808-419A-AC9D-B1279930C9FC}" type="presOf" srcId="{963BBBD1-9D1B-430D-9F8A-6AF6E988F87D}" destId="{6E812D89-3424-4DED-BF96-B8369B36132B}" srcOrd="0" destOrd="0" presId="urn:microsoft.com/office/officeart/2005/8/layout/pList2"/>
    <dgm:cxn modelId="{6A2B398F-7265-40AC-B0F7-51DA7B111916}" type="presOf" srcId="{8BAC3ABB-A49F-4168-A976-209FF08A0603}" destId="{723329D9-4BF4-442D-BCC1-42B52329F520}" srcOrd="0" destOrd="0" presId="urn:microsoft.com/office/officeart/2005/8/layout/pList2"/>
    <dgm:cxn modelId="{4851C492-9A98-4C0E-8B56-E26F483F9267}" type="presOf" srcId="{42046ED0-C2EC-4C55-B569-15DE59C43265}" destId="{39C9E5F7-4C22-4DF5-9EB0-E98FBB93AEA2}" srcOrd="0" destOrd="0" presId="urn:microsoft.com/office/officeart/2005/8/layout/pList2"/>
    <dgm:cxn modelId="{EF5AA994-1C37-40BD-8A87-DE92522AA362}" type="presOf" srcId="{CA69A1C0-64D7-4488-8813-11152B35A1B1}" destId="{9E526EE6-5E0F-42B9-A492-DC408A0EBD83}" srcOrd="0" destOrd="0" presId="urn:microsoft.com/office/officeart/2005/8/layout/pList2"/>
    <dgm:cxn modelId="{8AB8CCA2-7F4C-4D11-980B-D667AEB5B77F}" type="presOf" srcId="{BAC78236-454F-48DE-A8A5-D5472597D9B0}" destId="{A023E347-A433-4BB2-8677-8E6B54B13E48}" srcOrd="0" destOrd="0" presId="urn:microsoft.com/office/officeart/2005/8/layout/pList2"/>
    <dgm:cxn modelId="{8A5CAFB1-5189-4FDD-B657-02B6F54BAADD}" type="presOf" srcId="{3AD1CBDB-28BE-4B33-8E18-5E24D162DFB7}" destId="{CD3222D5-6875-45B7-BFFE-A45E668B0410}" srcOrd="0" destOrd="0" presId="urn:microsoft.com/office/officeart/2005/8/layout/pList2"/>
    <dgm:cxn modelId="{05EAC1BF-D56E-45D5-AAC5-0FF8666BE4C8}" srcId="{CA69A1C0-64D7-4488-8813-11152B35A1B1}" destId="{8BAC3ABB-A49F-4168-A976-209FF08A0603}" srcOrd="1" destOrd="0" parTransId="{80A41C75-3894-4D2F-9F04-FAF9ADB9A768}" sibTransId="{F6E64F95-92A4-4361-8232-71541A88AF71}"/>
    <dgm:cxn modelId="{F11C22CA-7B4E-43D6-9662-364C0761747B}" type="presOf" srcId="{4941335D-83E3-4AF0-BB2C-2E7EF7492BF5}" destId="{750EEF0B-5D45-421D-A2D5-3C2AF9CEEB8F}" srcOrd="0" destOrd="0" presId="urn:microsoft.com/office/officeart/2005/8/layout/pList2"/>
    <dgm:cxn modelId="{810262CF-3AF6-4060-ACB0-C9A40E8CD814}" type="presOf" srcId="{22AE4284-D17C-41A6-9F5F-A8821134EF8F}" destId="{50A5DB41-D714-4D44-A17E-6124CBB562D9}" srcOrd="0" destOrd="0" presId="urn:microsoft.com/office/officeart/2005/8/layout/pList2"/>
    <dgm:cxn modelId="{4C321EF1-F242-4884-980D-77B38841CC5D}" srcId="{CA69A1C0-64D7-4488-8813-11152B35A1B1}" destId="{BAC78236-454F-48DE-A8A5-D5472597D9B0}" srcOrd="4" destOrd="0" parTransId="{71EDCE15-B772-465B-AA6C-C55C9BC1D124}" sibTransId="{42046ED0-C2EC-4C55-B569-15DE59C43265}"/>
    <dgm:cxn modelId="{A247DEF7-073A-44A4-A1EE-B2816E9A250C}" type="presOf" srcId="{9CE76731-33A1-4A0F-BE6E-F02893F2D9C3}" destId="{2C79EB3C-395D-457C-BA5C-B402563DE80F}" srcOrd="0" destOrd="0" presId="urn:microsoft.com/office/officeart/2005/8/layout/pList2"/>
    <dgm:cxn modelId="{E3CF1462-35FA-475A-9BF1-5BB16FB04D2C}" type="presParOf" srcId="{9E526EE6-5E0F-42B9-A492-DC408A0EBD83}" destId="{C7C5A5E2-8925-4526-BF81-7F9D95010349}" srcOrd="0" destOrd="0" presId="urn:microsoft.com/office/officeart/2005/8/layout/pList2"/>
    <dgm:cxn modelId="{8833B99F-FDC4-416D-AE8B-F7AED6CE138F}" type="presParOf" srcId="{9E526EE6-5E0F-42B9-A492-DC408A0EBD83}" destId="{D590841D-AF2E-4CA1-A07D-B9DE748664DF}" srcOrd="1" destOrd="0" presId="urn:microsoft.com/office/officeart/2005/8/layout/pList2"/>
    <dgm:cxn modelId="{7E237286-E283-4001-8424-EEF9E1442005}" type="presParOf" srcId="{D590841D-AF2E-4CA1-A07D-B9DE748664DF}" destId="{3EA54DA2-3EB3-474F-B1E6-74506FE1421F}" srcOrd="0" destOrd="0" presId="urn:microsoft.com/office/officeart/2005/8/layout/pList2"/>
    <dgm:cxn modelId="{20653B88-5901-47E8-971D-FA44452B8783}" type="presParOf" srcId="{3EA54DA2-3EB3-474F-B1E6-74506FE1421F}" destId="{8126ABFB-6EAE-4649-A7DF-C316D1B37A1B}" srcOrd="0" destOrd="0" presId="urn:microsoft.com/office/officeart/2005/8/layout/pList2"/>
    <dgm:cxn modelId="{4AFD1636-B4B3-4466-9AE5-6E67AE0EA585}" type="presParOf" srcId="{3EA54DA2-3EB3-474F-B1E6-74506FE1421F}" destId="{AD1D5B53-C90E-4EAB-90BF-BCCA0D9A0D5F}" srcOrd="1" destOrd="0" presId="urn:microsoft.com/office/officeart/2005/8/layout/pList2"/>
    <dgm:cxn modelId="{E4160C5D-05E5-4DBE-B1FA-D20D85D537B0}" type="presParOf" srcId="{3EA54DA2-3EB3-474F-B1E6-74506FE1421F}" destId="{C05A9BCE-DAAC-45C7-846A-FF62F6A0A908}" srcOrd="2" destOrd="0" presId="urn:microsoft.com/office/officeart/2005/8/layout/pList2"/>
    <dgm:cxn modelId="{A28BE006-BFB0-4BB4-A22D-5E506F938EB3}" type="presParOf" srcId="{D590841D-AF2E-4CA1-A07D-B9DE748664DF}" destId="{50A5DB41-D714-4D44-A17E-6124CBB562D9}" srcOrd="1" destOrd="0" presId="urn:microsoft.com/office/officeart/2005/8/layout/pList2"/>
    <dgm:cxn modelId="{33048760-1F4D-4012-994C-4A0480038623}" type="presParOf" srcId="{D590841D-AF2E-4CA1-A07D-B9DE748664DF}" destId="{3A2D207C-9DA2-49FE-AAA9-41893D38927A}" srcOrd="2" destOrd="0" presId="urn:microsoft.com/office/officeart/2005/8/layout/pList2"/>
    <dgm:cxn modelId="{49213530-03BB-4C3A-AB95-B6724115BFB1}" type="presParOf" srcId="{3A2D207C-9DA2-49FE-AAA9-41893D38927A}" destId="{723329D9-4BF4-442D-BCC1-42B52329F520}" srcOrd="0" destOrd="0" presId="urn:microsoft.com/office/officeart/2005/8/layout/pList2"/>
    <dgm:cxn modelId="{E61A09D1-D5E4-4E67-8EDF-9855B0959505}" type="presParOf" srcId="{3A2D207C-9DA2-49FE-AAA9-41893D38927A}" destId="{4690B17E-DEC1-40D4-BBDC-7D61257BF665}" srcOrd="1" destOrd="0" presId="urn:microsoft.com/office/officeart/2005/8/layout/pList2"/>
    <dgm:cxn modelId="{31AF55F6-DA5F-4777-AA53-5A2ABA887727}" type="presParOf" srcId="{3A2D207C-9DA2-49FE-AAA9-41893D38927A}" destId="{FF546C2D-8AAE-4216-8500-129B1C298BA3}" srcOrd="2" destOrd="0" presId="urn:microsoft.com/office/officeart/2005/8/layout/pList2"/>
    <dgm:cxn modelId="{032396D6-2386-459C-AA4D-2A6E9074277B}" type="presParOf" srcId="{D590841D-AF2E-4CA1-A07D-B9DE748664DF}" destId="{78B018EA-F54D-4CD5-8A2C-AB51EC6E70C0}" srcOrd="3" destOrd="0" presId="urn:microsoft.com/office/officeart/2005/8/layout/pList2"/>
    <dgm:cxn modelId="{2264A83E-6731-4148-8CC4-B9947AC54181}" type="presParOf" srcId="{D590841D-AF2E-4CA1-A07D-B9DE748664DF}" destId="{3B5FD624-0020-4012-B2F6-CF9EC42E3D87}" srcOrd="4" destOrd="0" presId="urn:microsoft.com/office/officeart/2005/8/layout/pList2"/>
    <dgm:cxn modelId="{422A8015-DE5B-4C59-A91B-2697634485D0}" type="presParOf" srcId="{3B5FD624-0020-4012-B2F6-CF9EC42E3D87}" destId="{750EEF0B-5D45-421D-A2D5-3C2AF9CEEB8F}" srcOrd="0" destOrd="0" presId="urn:microsoft.com/office/officeart/2005/8/layout/pList2"/>
    <dgm:cxn modelId="{F0FF9796-B6A2-47BB-82CC-B7F8D1C10610}" type="presParOf" srcId="{3B5FD624-0020-4012-B2F6-CF9EC42E3D87}" destId="{E5832868-15DF-4563-9DAB-3833C207AD21}" srcOrd="1" destOrd="0" presId="urn:microsoft.com/office/officeart/2005/8/layout/pList2"/>
    <dgm:cxn modelId="{A74569F0-56D2-40F0-B0C6-50594891754B}" type="presParOf" srcId="{3B5FD624-0020-4012-B2F6-CF9EC42E3D87}" destId="{50FF9E46-A436-4714-B75D-99917D9A1D66}" srcOrd="2" destOrd="0" presId="urn:microsoft.com/office/officeart/2005/8/layout/pList2"/>
    <dgm:cxn modelId="{9169C90D-69BD-4F61-BC22-2325899915E0}" type="presParOf" srcId="{D590841D-AF2E-4CA1-A07D-B9DE748664DF}" destId="{5842454A-ABB6-45AF-8073-108CFFBEC21D}" srcOrd="5" destOrd="0" presId="urn:microsoft.com/office/officeart/2005/8/layout/pList2"/>
    <dgm:cxn modelId="{9FAAD0E2-51C4-4A4D-83E7-5D7082BB2B03}" type="presParOf" srcId="{D590841D-AF2E-4CA1-A07D-B9DE748664DF}" destId="{CC9CBD48-CF1D-47C7-A789-7930066AD252}" srcOrd="6" destOrd="0" presId="urn:microsoft.com/office/officeart/2005/8/layout/pList2"/>
    <dgm:cxn modelId="{50745D29-DFA2-4F29-B526-15A4EFDB3A83}" type="presParOf" srcId="{CC9CBD48-CF1D-47C7-A789-7930066AD252}" destId="{CD3222D5-6875-45B7-BFFE-A45E668B0410}" srcOrd="0" destOrd="0" presId="urn:microsoft.com/office/officeart/2005/8/layout/pList2"/>
    <dgm:cxn modelId="{2482A56B-833A-4DB7-AA32-CB82CF58CB8E}" type="presParOf" srcId="{CC9CBD48-CF1D-47C7-A789-7930066AD252}" destId="{E7A3C49F-E51C-4A6C-AB9B-616F62A0AF9A}" srcOrd="1" destOrd="0" presId="urn:microsoft.com/office/officeart/2005/8/layout/pList2"/>
    <dgm:cxn modelId="{D3D16F09-94E6-42C5-A389-1A20E9409856}" type="presParOf" srcId="{CC9CBD48-CF1D-47C7-A789-7930066AD252}" destId="{35859D28-89A6-42A7-838B-48DD5A3E8959}" srcOrd="2" destOrd="0" presId="urn:microsoft.com/office/officeart/2005/8/layout/pList2"/>
    <dgm:cxn modelId="{D603DBBF-9FA2-4386-8155-E4ACFA37DC57}" type="presParOf" srcId="{D590841D-AF2E-4CA1-A07D-B9DE748664DF}" destId="{0BE306B2-526E-478D-93D8-B7707BC06DE4}" srcOrd="7" destOrd="0" presId="urn:microsoft.com/office/officeart/2005/8/layout/pList2"/>
    <dgm:cxn modelId="{36EF3D7D-8D8B-4A9B-949D-0BE5C4562C65}" type="presParOf" srcId="{D590841D-AF2E-4CA1-A07D-B9DE748664DF}" destId="{00FB8A04-13D0-49AB-9645-5189AD620894}" srcOrd="8" destOrd="0" presId="urn:microsoft.com/office/officeart/2005/8/layout/pList2"/>
    <dgm:cxn modelId="{E7775CE7-8418-41A5-B692-C2C8BFD9DB26}" type="presParOf" srcId="{00FB8A04-13D0-49AB-9645-5189AD620894}" destId="{A023E347-A433-4BB2-8677-8E6B54B13E48}" srcOrd="0" destOrd="0" presId="urn:microsoft.com/office/officeart/2005/8/layout/pList2"/>
    <dgm:cxn modelId="{DA58394A-E83D-42A3-A5E6-1E808496CE10}" type="presParOf" srcId="{00FB8A04-13D0-49AB-9645-5189AD620894}" destId="{BCAB756F-5DBC-41C3-82C5-EA5E1E1005BF}" srcOrd="1" destOrd="0" presId="urn:microsoft.com/office/officeart/2005/8/layout/pList2"/>
    <dgm:cxn modelId="{5EDBB61D-D736-4A3F-A2A8-B5B78214ABC0}" type="presParOf" srcId="{00FB8A04-13D0-49AB-9645-5189AD620894}" destId="{FB94E228-B51A-419C-BA1B-AF5196EDF212}" srcOrd="2" destOrd="0" presId="urn:microsoft.com/office/officeart/2005/8/layout/pList2"/>
    <dgm:cxn modelId="{1B507502-4D78-4629-AF9A-7CCCFD22F749}" type="presParOf" srcId="{D590841D-AF2E-4CA1-A07D-B9DE748664DF}" destId="{39C9E5F7-4C22-4DF5-9EB0-E98FBB93AEA2}" srcOrd="9" destOrd="0" presId="urn:microsoft.com/office/officeart/2005/8/layout/pList2"/>
    <dgm:cxn modelId="{DD40FC25-DDEA-4522-BE32-A419DDA1F5E6}" type="presParOf" srcId="{D590841D-AF2E-4CA1-A07D-B9DE748664DF}" destId="{0121C74A-DA7D-41A9-AE01-81E10F3D425E}" srcOrd="10" destOrd="0" presId="urn:microsoft.com/office/officeart/2005/8/layout/pList2"/>
    <dgm:cxn modelId="{874C1F4F-6706-44C6-A44E-D968C3448CFA}" type="presParOf" srcId="{0121C74A-DA7D-41A9-AE01-81E10F3D425E}" destId="{2C79EB3C-395D-457C-BA5C-B402563DE80F}" srcOrd="0" destOrd="0" presId="urn:microsoft.com/office/officeart/2005/8/layout/pList2"/>
    <dgm:cxn modelId="{A977F40E-BE5F-4F65-A687-4830562FB3E8}" type="presParOf" srcId="{0121C74A-DA7D-41A9-AE01-81E10F3D425E}" destId="{E1AEF694-07CC-4E62-BF4C-1F8EA1D77499}" srcOrd="1" destOrd="0" presId="urn:microsoft.com/office/officeart/2005/8/layout/pList2"/>
    <dgm:cxn modelId="{F6CFC81A-3C63-495D-89CA-91F3F50B94BF}" type="presParOf" srcId="{0121C74A-DA7D-41A9-AE01-81E10F3D425E}" destId="{EB5F272D-9AF7-4E08-BB06-12E8DB7C8BC3}" srcOrd="2" destOrd="0" presId="urn:microsoft.com/office/officeart/2005/8/layout/pList2"/>
    <dgm:cxn modelId="{5D40B364-4CD2-4D9E-898F-E09A85812083}" type="presParOf" srcId="{D590841D-AF2E-4CA1-A07D-B9DE748664DF}" destId="{B4C7C313-78E5-4EFC-A0E6-C34CAFFE5C19}" srcOrd="11" destOrd="0" presId="urn:microsoft.com/office/officeart/2005/8/layout/pList2"/>
    <dgm:cxn modelId="{E60278F2-056D-4BFA-996F-0051505F35B8}" type="presParOf" srcId="{D590841D-AF2E-4CA1-A07D-B9DE748664DF}" destId="{A2299F26-2146-48CE-BD94-417194667493}" srcOrd="12" destOrd="0" presId="urn:microsoft.com/office/officeart/2005/8/layout/pList2"/>
    <dgm:cxn modelId="{2C75193D-F784-4157-ABA7-86C6CFBD18BE}" type="presParOf" srcId="{A2299F26-2146-48CE-BD94-417194667493}" destId="{6E812D89-3424-4DED-BF96-B8369B36132B}" srcOrd="0" destOrd="0" presId="urn:microsoft.com/office/officeart/2005/8/layout/pList2"/>
    <dgm:cxn modelId="{0F09592B-11EF-46E8-BCCE-BE29B2AF1921}" type="presParOf" srcId="{A2299F26-2146-48CE-BD94-417194667493}" destId="{3208B504-146F-4996-994D-E4C964EC116D}" srcOrd="1" destOrd="0" presId="urn:microsoft.com/office/officeart/2005/8/layout/pList2"/>
    <dgm:cxn modelId="{231897EA-F0E9-45A6-9B1D-21B0095FA544}" type="presParOf" srcId="{A2299F26-2146-48CE-BD94-417194667493}" destId="{A08D511D-15C9-4D9C-A7A3-1EC607278CE7}"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980CA73-A78A-4748-A372-993EF1FD8528}"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GB"/>
        </a:p>
      </dgm:t>
    </dgm:pt>
    <dgm:pt modelId="{D2F7EEBA-8BBB-4CCA-80DD-0ED24720CA6B}">
      <dgm:prSet phldrT="[Text]" custT="1"/>
      <dgm:spPr>
        <a:xfrm>
          <a:off x="2976" y="1937586"/>
          <a:ext cx="2649140" cy="1059656"/>
        </a:xfrm>
        <a:solidFill>
          <a:srgbClr val="DFA425"/>
        </a:solidFill>
        <a:ln w="19050">
          <a:solidFill>
            <a:schemeClr val="tx1"/>
          </a:solidFill>
        </a:ln>
      </dgm:spPr>
      <dgm:t>
        <a:bodyPr/>
        <a:lstStyle/>
        <a:p>
          <a:pPr algn="ctr">
            <a:buNone/>
          </a:pPr>
          <a:endParaRPr lang="en-GB" sz="800" dirty="0">
            <a:solidFill>
              <a:schemeClr val="tx1"/>
            </a:solidFill>
            <a:latin typeface="Calibri" panose="020F0502020204030204"/>
            <a:ea typeface="+mn-ea"/>
            <a:cs typeface="+mn-cs"/>
          </a:endParaRPr>
        </a:p>
      </dgm:t>
    </dgm:pt>
    <dgm:pt modelId="{722B38BC-0073-42FB-A926-2E2D566EBB81}" type="parTrans" cxnId="{68C25986-757C-41E7-9566-7568E70FDD57}">
      <dgm:prSet/>
      <dgm:spPr/>
      <dgm:t>
        <a:bodyPr/>
        <a:lstStyle/>
        <a:p>
          <a:pPr algn="ctr"/>
          <a:endParaRPr lang="en-GB"/>
        </a:p>
      </dgm:t>
    </dgm:pt>
    <dgm:pt modelId="{A83CA46C-6CF2-4BF7-88EA-DF5818EF685C}" type="sibTrans" cxnId="{68C25986-757C-41E7-9566-7568E70FDD57}">
      <dgm:prSet/>
      <dgm:spPr/>
      <dgm:t>
        <a:bodyPr/>
        <a:lstStyle/>
        <a:p>
          <a:pPr algn="ctr"/>
          <a:endParaRPr lang="en-GB"/>
        </a:p>
      </dgm:t>
    </dgm:pt>
    <dgm:pt modelId="{C700016F-3156-4E34-8872-F84493E53959}">
      <dgm:prSet phldrT="[Text]" custT="1"/>
      <dgm:spPr>
        <a:xfrm>
          <a:off x="2387203" y="1937586"/>
          <a:ext cx="2649140" cy="1059656"/>
        </a:xfrm>
        <a:solidFill>
          <a:srgbClr val="DFA425"/>
        </a:solidFill>
        <a:ln w="19050">
          <a:solidFill>
            <a:schemeClr val="tx1"/>
          </a:solidFill>
        </a:ln>
      </dgm:spPr>
      <dgm:t>
        <a:bodyPr/>
        <a:lstStyle/>
        <a:p>
          <a:pPr algn="ctr">
            <a:buNone/>
          </a:pPr>
          <a:endParaRPr lang="en-GB" sz="800" dirty="0">
            <a:solidFill>
              <a:sysClr val="window" lastClr="FFFFFF"/>
            </a:solidFill>
            <a:latin typeface="Calibri" panose="020F0502020204030204"/>
            <a:ea typeface="+mn-ea"/>
            <a:cs typeface="+mn-cs"/>
          </a:endParaRPr>
        </a:p>
      </dgm:t>
    </dgm:pt>
    <dgm:pt modelId="{050F465B-1657-48EF-95D0-1F90A7B32CAD}" type="parTrans" cxnId="{E8CE47EF-A359-4D59-B573-1935BBD55EF4}">
      <dgm:prSet/>
      <dgm:spPr/>
      <dgm:t>
        <a:bodyPr/>
        <a:lstStyle/>
        <a:p>
          <a:pPr algn="ctr"/>
          <a:endParaRPr lang="en-GB"/>
        </a:p>
      </dgm:t>
    </dgm:pt>
    <dgm:pt modelId="{DB873CF8-C7A3-4ED9-8188-340E156764CF}" type="sibTrans" cxnId="{E8CE47EF-A359-4D59-B573-1935BBD55EF4}">
      <dgm:prSet/>
      <dgm:spPr/>
      <dgm:t>
        <a:bodyPr/>
        <a:lstStyle/>
        <a:p>
          <a:pPr algn="ctr"/>
          <a:endParaRPr lang="en-GB"/>
        </a:p>
      </dgm:t>
    </dgm:pt>
    <dgm:pt modelId="{90FB9472-532B-44F4-82C1-CE1C1847E51E}">
      <dgm:prSet phldrT="[Text]" custT="1"/>
      <dgm:spPr>
        <a:xfrm>
          <a:off x="4771429" y="1937586"/>
          <a:ext cx="2649140" cy="1059656"/>
        </a:xfrm>
        <a:solidFill>
          <a:srgbClr val="DF0A31"/>
        </a:solidFill>
        <a:ln w="19050">
          <a:solidFill>
            <a:schemeClr val="tx1"/>
          </a:solidFill>
        </a:ln>
      </dgm:spPr>
      <dgm:t>
        <a:bodyPr/>
        <a:lstStyle/>
        <a:p>
          <a:pPr algn="ctr">
            <a:buNone/>
          </a:pPr>
          <a:endParaRPr lang="en-GB" sz="1000" b="1" dirty="0">
            <a:latin typeface="Calibri" panose="020F0502020204030204"/>
            <a:ea typeface="+mn-ea"/>
            <a:cs typeface="+mn-cs"/>
          </a:endParaRPr>
        </a:p>
      </dgm:t>
    </dgm:pt>
    <dgm:pt modelId="{6DA31AE7-A49E-4638-8137-88D1AF24E449}" type="parTrans" cxnId="{1A272675-BE04-4F0E-8A25-223274F39495}">
      <dgm:prSet/>
      <dgm:spPr/>
      <dgm:t>
        <a:bodyPr/>
        <a:lstStyle/>
        <a:p>
          <a:pPr algn="ctr"/>
          <a:endParaRPr lang="en-GB"/>
        </a:p>
      </dgm:t>
    </dgm:pt>
    <dgm:pt modelId="{E9C500F8-6DE4-42C7-81D0-7D172EBFC088}" type="sibTrans" cxnId="{1A272675-BE04-4F0E-8A25-223274F39495}">
      <dgm:prSet/>
      <dgm:spPr/>
      <dgm:t>
        <a:bodyPr/>
        <a:lstStyle/>
        <a:p>
          <a:pPr algn="ctr"/>
          <a:endParaRPr lang="en-GB"/>
        </a:p>
      </dgm:t>
    </dgm:pt>
    <dgm:pt modelId="{7D3AA048-09D0-48A5-93E6-9436DBAC27A7}">
      <dgm:prSet phldrT="[Text]" custT="1"/>
      <dgm:spPr>
        <a:xfrm>
          <a:off x="7155656" y="1937586"/>
          <a:ext cx="2649140" cy="1059656"/>
        </a:xfrm>
        <a:solidFill>
          <a:srgbClr val="DFA425"/>
        </a:solidFill>
        <a:ln w="19050">
          <a:solidFill>
            <a:schemeClr val="tx1"/>
          </a:solidFill>
        </a:ln>
      </dgm:spPr>
      <dgm:t>
        <a:bodyPr/>
        <a:lstStyle/>
        <a:p>
          <a:pPr algn="ctr">
            <a:buNone/>
          </a:pPr>
          <a:endParaRPr lang="en-GB" sz="800" dirty="0">
            <a:latin typeface="Calibri" panose="020F0502020204030204"/>
            <a:ea typeface="+mn-ea"/>
            <a:cs typeface="+mn-cs"/>
          </a:endParaRPr>
        </a:p>
      </dgm:t>
    </dgm:pt>
    <dgm:pt modelId="{AE2A8DAE-D3FC-4223-88DC-A876EADCD513}" type="parTrans" cxnId="{645AAB77-FF1C-4E4E-874F-B551160298F8}">
      <dgm:prSet/>
      <dgm:spPr/>
      <dgm:t>
        <a:bodyPr/>
        <a:lstStyle/>
        <a:p>
          <a:pPr algn="ctr"/>
          <a:endParaRPr lang="en-GB"/>
        </a:p>
      </dgm:t>
    </dgm:pt>
    <dgm:pt modelId="{D6F377CD-3544-48DD-95A5-719B5B2B7994}" type="sibTrans" cxnId="{645AAB77-FF1C-4E4E-874F-B551160298F8}">
      <dgm:prSet/>
      <dgm:spPr/>
      <dgm:t>
        <a:bodyPr/>
        <a:lstStyle/>
        <a:p>
          <a:pPr algn="ctr"/>
          <a:endParaRPr lang="en-GB"/>
        </a:p>
      </dgm:t>
    </dgm:pt>
    <dgm:pt modelId="{C16928AF-8A06-4CEB-A517-65D7EDDCA76E}">
      <dgm:prSet phldrT="[Text]" custT="1"/>
      <dgm:spPr>
        <a:xfrm>
          <a:off x="9539882" y="1937586"/>
          <a:ext cx="2649140" cy="1059656"/>
        </a:xfrm>
        <a:solidFill>
          <a:srgbClr val="DFA425"/>
        </a:solidFill>
        <a:ln w="19050">
          <a:solidFill>
            <a:schemeClr val="tx1"/>
          </a:solidFill>
        </a:ln>
      </dgm:spPr>
      <dgm:t>
        <a:bodyPr/>
        <a:lstStyle/>
        <a:p>
          <a:pPr algn="ctr">
            <a:buNone/>
          </a:pPr>
          <a:endParaRPr lang="en-GB" sz="900" dirty="0">
            <a:latin typeface="Calibri" panose="020F0502020204030204"/>
            <a:ea typeface="+mn-ea"/>
            <a:cs typeface="+mn-cs"/>
          </a:endParaRPr>
        </a:p>
      </dgm:t>
    </dgm:pt>
    <dgm:pt modelId="{3B405A57-AF3F-4622-9375-203630F1E81F}" type="parTrans" cxnId="{E297115B-C58A-4D71-95F8-911D923D221B}">
      <dgm:prSet/>
      <dgm:spPr/>
      <dgm:t>
        <a:bodyPr/>
        <a:lstStyle/>
        <a:p>
          <a:pPr algn="ctr"/>
          <a:endParaRPr lang="en-GB"/>
        </a:p>
      </dgm:t>
    </dgm:pt>
    <dgm:pt modelId="{26DB33EB-E978-401D-A2B5-148957E188B0}" type="sibTrans" cxnId="{E297115B-C58A-4D71-95F8-911D923D221B}">
      <dgm:prSet/>
      <dgm:spPr/>
      <dgm:t>
        <a:bodyPr/>
        <a:lstStyle/>
        <a:p>
          <a:pPr algn="ctr"/>
          <a:endParaRPr lang="en-GB"/>
        </a:p>
      </dgm:t>
    </dgm:pt>
    <dgm:pt modelId="{40B0DB44-35B4-EF46-95F8-040E1E2447D4}" type="pres">
      <dgm:prSet presAssocID="{9980CA73-A78A-4748-A372-993EF1FD8528}" presName="Name0" presStyleCnt="0">
        <dgm:presLayoutVars>
          <dgm:dir/>
          <dgm:animLvl val="lvl"/>
          <dgm:resizeHandles val="exact"/>
        </dgm:presLayoutVars>
      </dgm:prSet>
      <dgm:spPr/>
    </dgm:pt>
    <dgm:pt modelId="{C2232357-2CCA-A349-A3C2-F92EBFE2FFFA}" type="pres">
      <dgm:prSet presAssocID="{D2F7EEBA-8BBB-4CCA-80DD-0ED24720CA6B}" presName="parTxOnly" presStyleLbl="node1" presStyleIdx="0" presStyleCnt="5">
        <dgm:presLayoutVars>
          <dgm:chMax val="0"/>
          <dgm:chPref val="0"/>
          <dgm:bulletEnabled val="1"/>
        </dgm:presLayoutVars>
      </dgm:prSet>
      <dgm:spPr/>
    </dgm:pt>
    <dgm:pt modelId="{FB805079-0A68-904C-BF7B-890B3D312C18}" type="pres">
      <dgm:prSet presAssocID="{A83CA46C-6CF2-4BF7-88EA-DF5818EF685C}" presName="parTxOnlySpace" presStyleCnt="0"/>
      <dgm:spPr/>
    </dgm:pt>
    <dgm:pt modelId="{7EC1A20C-EA4A-2D4F-9C68-B4B94831B064}" type="pres">
      <dgm:prSet presAssocID="{C700016F-3156-4E34-8872-F84493E53959}" presName="parTxOnly" presStyleLbl="node1" presStyleIdx="1" presStyleCnt="5">
        <dgm:presLayoutVars>
          <dgm:chMax val="0"/>
          <dgm:chPref val="0"/>
          <dgm:bulletEnabled val="1"/>
        </dgm:presLayoutVars>
      </dgm:prSet>
      <dgm:spPr/>
    </dgm:pt>
    <dgm:pt modelId="{46449CF3-8048-DB4E-A570-05310130A6BB}" type="pres">
      <dgm:prSet presAssocID="{DB873CF8-C7A3-4ED9-8188-340E156764CF}" presName="parTxOnlySpace" presStyleCnt="0"/>
      <dgm:spPr/>
    </dgm:pt>
    <dgm:pt modelId="{1394CB0B-FD16-694B-A387-3373A24C60B5}" type="pres">
      <dgm:prSet presAssocID="{90FB9472-532B-44F4-82C1-CE1C1847E51E}" presName="parTxOnly" presStyleLbl="node1" presStyleIdx="2" presStyleCnt="5">
        <dgm:presLayoutVars>
          <dgm:chMax val="0"/>
          <dgm:chPref val="0"/>
          <dgm:bulletEnabled val="1"/>
        </dgm:presLayoutVars>
      </dgm:prSet>
      <dgm:spPr/>
    </dgm:pt>
    <dgm:pt modelId="{E7680430-8B69-A442-8D5D-E64BB8842225}" type="pres">
      <dgm:prSet presAssocID="{E9C500F8-6DE4-42C7-81D0-7D172EBFC088}" presName="parTxOnlySpace" presStyleCnt="0"/>
      <dgm:spPr/>
    </dgm:pt>
    <dgm:pt modelId="{19F853EF-E57F-A24D-A354-1EAB01529D34}" type="pres">
      <dgm:prSet presAssocID="{7D3AA048-09D0-48A5-93E6-9436DBAC27A7}" presName="parTxOnly" presStyleLbl="node1" presStyleIdx="3" presStyleCnt="5">
        <dgm:presLayoutVars>
          <dgm:chMax val="0"/>
          <dgm:chPref val="0"/>
          <dgm:bulletEnabled val="1"/>
        </dgm:presLayoutVars>
      </dgm:prSet>
      <dgm:spPr/>
    </dgm:pt>
    <dgm:pt modelId="{CA5C7B52-E6D2-9649-83F9-76B0EE7C1BA0}" type="pres">
      <dgm:prSet presAssocID="{D6F377CD-3544-48DD-95A5-719B5B2B7994}" presName="parTxOnlySpace" presStyleCnt="0"/>
      <dgm:spPr/>
    </dgm:pt>
    <dgm:pt modelId="{F17ADEE3-583F-1847-B506-DD6F79DFC9B3}" type="pres">
      <dgm:prSet presAssocID="{C16928AF-8A06-4CEB-A517-65D7EDDCA76E}" presName="parTxOnly" presStyleLbl="node1" presStyleIdx="4" presStyleCnt="5">
        <dgm:presLayoutVars>
          <dgm:chMax val="0"/>
          <dgm:chPref val="0"/>
          <dgm:bulletEnabled val="1"/>
        </dgm:presLayoutVars>
      </dgm:prSet>
      <dgm:spPr/>
    </dgm:pt>
  </dgm:ptLst>
  <dgm:cxnLst>
    <dgm:cxn modelId="{4743CA3D-9AD0-B043-B16B-1613116F849A}" type="presOf" srcId="{C700016F-3156-4E34-8872-F84493E53959}" destId="{7EC1A20C-EA4A-2D4F-9C68-B4B94831B064}" srcOrd="0" destOrd="0" presId="urn:microsoft.com/office/officeart/2005/8/layout/chevron1"/>
    <dgm:cxn modelId="{E297115B-C58A-4D71-95F8-911D923D221B}" srcId="{9980CA73-A78A-4748-A372-993EF1FD8528}" destId="{C16928AF-8A06-4CEB-A517-65D7EDDCA76E}" srcOrd="4" destOrd="0" parTransId="{3B405A57-AF3F-4622-9375-203630F1E81F}" sibTransId="{26DB33EB-E978-401D-A2B5-148957E188B0}"/>
    <dgm:cxn modelId="{9D052B65-5044-F84E-839E-B5A40113361A}" type="presOf" srcId="{D2F7EEBA-8BBB-4CCA-80DD-0ED24720CA6B}" destId="{C2232357-2CCA-A349-A3C2-F92EBFE2FFFA}" srcOrd="0" destOrd="0" presId="urn:microsoft.com/office/officeart/2005/8/layout/chevron1"/>
    <dgm:cxn modelId="{1A272675-BE04-4F0E-8A25-223274F39495}" srcId="{9980CA73-A78A-4748-A372-993EF1FD8528}" destId="{90FB9472-532B-44F4-82C1-CE1C1847E51E}" srcOrd="2" destOrd="0" parTransId="{6DA31AE7-A49E-4638-8137-88D1AF24E449}" sibTransId="{E9C500F8-6DE4-42C7-81D0-7D172EBFC088}"/>
    <dgm:cxn modelId="{645AAB77-FF1C-4E4E-874F-B551160298F8}" srcId="{9980CA73-A78A-4748-A372-993EF1FD8528}" destId="{7D3AA048-09D0-48A5-93E6-9436DBAC27A7}" srcOrd="3" destOrd="0" parTransId="{AE2A8DAE-D3FC-4223-88DC-A876EADCD513}" sibTransId="{D6F377CD-3544-48DD-95A5-719B5B2B7994}"/>
    <dgm:cxn modelId="{5E396085-339E-7A48-94CD-B5F03CE24FAE}" type="presOf" srcId="{C16928AF-8A06-4CEB-A517-65D7EDDCA76E}" destId="{F17ADEE3-583F-1847-B506-DD6F79DFC9B3}" srcOrd="0" destOrd="0" presId="urn:microsoft.com/office/officeart/2005/8/layout/chevron1"/>
    <dgm:cxn modelId="{68C25986-757C-41E7-9566-7568E70FDD57}" srcId="{9980CA73-A78A-4748-A372-993EF1FD8528}" destId="{D2F7EEBA-8BBB-4CCA-80DD-0ED24720CA6B}" srcOrd="0" destOrd="0" parTransId="{722B38BC-0073-42FB-A926-2E2D566EBB81}" sibTransId="{A83CA46C-6CF2-4BF7-88EA-DF5818EF685C}"/>
    <dgm:cxn modelId="{59EBD189-A11A-2148-B06C-BD4DB96572B4}" type="presOf" srcId="{9980CA73-A78A-4748-A372-993EF1FD8528}" destId="{40B0DB44-35B4-EF46-95F8-040E1E2447D4}" srcOrd="0" destOrd="0" presId="urn:microsoft.com/office/officeart/2005/8/layout/chevron1"/>
    <dgm:cxn modelId="{E9AFD5C9-803B-3E47-ABDF-0AF965124A9A}" type="presOf" srcId="{7D3AA048-09D0-48A5-93E6-9436DBAC27A7}" destId="{19F853EF-E57F-A24D-A354-1EAB01529D34}" srcOrd="0" destOrd="0" presId="urn:microsoft.com/office/officeart/2005/8/layout/chevron1"/>
    <dgm:cxn modelId="{E8CE47EF-A359-4D59-B573-1935BBD55EF4}" srcId="{9980CA73-A78A-4748-A372-993EF1FD8528}" destId="{C700016F-3156-4E34-8872-F84493E53959}" srcOrd="1" destOrd="0" parTransId="{050F465B-1657-48EF-95D0-1F90A7B32CAD}" sibTransId="{DB873CF8-C7A3-4ED9-8188-340E156764CF}"/>
    <dgm:cxn modelId="{AAB052FB-F9CC-3C4C-A399-7FEE586AA644}" type="presOf" srcId="{90FB9472-532B-44F4-82C1-CE1C1847E51E}" destId="{1394CB0B-FD16-694B-A387-3373A24C60B5}" srcOrd="0" destOrd="0" presId="urn:microsoft.com/office/officeart/2005/8/layout/chevron1"/>
    <dgm:cxn modelId="{462C54A0-DCC4-E343-8EAC-309D57D04AAB}" type="presParOf" srcId="{40B0DB44-35B4-EF46-95F8-040E1E2447D4}" destId="{C2232357-2CCA-A349-A3C2-F92EBFE2FFFA}" srcOrd="0" destOrd="0" presId="urn:microsoft.com/office/officeart/2005/8/layout/chevron1"/>
    <dgm:cxn modelId="{70427967-CBE7-4840-A2AF-099297C3B624}" type="presParOf" srcId="{40B0DB44-35B4-EF46-95F8-040E1E2447D4}" destId="{FB805079-0A68-904C-BF7B-890B3D312C18}" srcOrd="1" destOrd="0" presId="urn:microsoft.com/office/officeart/2005/8/layout/chevron1"/>
    <dgm:cxn modelId="{16A3CCCC-4EE6-1C4F-90D7-46B3BFC3102B}" type="presParOf" srcId="{40B0DB44-35B4-EF46-95F8-040E1E2447D4}" destId="{7EC1A20C-EA4A-2D4F-9C68-B4B94831B064}" srcOrd="2" destOrd="0" presId="urn:microsoft.com/office/officeart/2005/8/layout/chevron1"/>
    <dgm:cxn modelId="{01C63C7D-C25B-2945-A650-73D1388EDD58}" type="presParOf" srcId="{40B0DB44-35B4-EF46-95F8-040E1E2447D4}" destId="{46449CF3-8048-DB4E-A570-05310130A6BB}" srcOrd="3" destOrd="0" presId="urn:microsoft.com/office/officeart/2005/8/layout/chevron1"/>
    <dgm:cxn modelId="{ED299303-076D-614B-B63F-E5A048C84287}" type="presParOf" srcId="{40B0DB44-35B4-EF46-95F8-040E1E2447D4}" destId="{1394CB0B-FD16-694B-A387-3373A24C60B5}" srcOrd="4" destOrd="0" presId="urn:microsoft.com/office/officeart/2005/8/layout/chevron1"/>
    <dgm:cxn modelId="{0CDA3265-32D9-C94F-AA06-08F9AD6A6FB0}" type="presParOf" srcId="{40B0DB44-35B4-EF46-95F8-040E1E2447D4}" destId="{E7680430-8B69-A442-8D5D-E64BB8842225}" srcOrd="5" destOrd="0" presId="urn:microsoft.com/office/officeart/2005/8/layout/chevron1"/>
    <dgm:cxn modelId="{3C149FF1-AFA5-004D-8F5A-15BB6EFA3E63}" type="presParOf" srcId="{40B0DB44-35B4-EF46-95F8-040E1E2447D4}" destId="{19F853EF-E57F-A24D-A354-1EAB01529D34}" srcOrd="6" destOrd="0" presId="urn:microsoft.com/office/officeart/2005/8/layout/chevron1"/>
    <dgm:cxn modelId="{3D81A215-8E8F-9E48-83AA-9B3A04A386BE}" type="presParOf" srcId="{40B0DB44-35B4-EF46-95F8-040E1E2447D4}" destId="{CA5C7B52-E6D2-9649-83F9-76B0EE7C1BA0}" srcOrd="7" destOrd="0" presId="urn:microsoft.com/office/officeart/2005/8/layout/chevron1"/>
    <dgm:cxn modelId="{AAD76AA4-E5A7-2140-B535-91DCE3BE041F}" type="presParOf" srcId="{40B0DB44-35B4-EF46-95F8-040E1E2447D4}" destId="{F17ADEE3-583F-1847-B506-DD6F79DFC9B3}"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C5A5E2-8925-4526-BF81-7F9D95010349}">
      <dsp:nvSpPr>
        <dsp:cNvPr id="0" name=""/>
        <dsp:cNvSpPr/>
      </dsp:nvSpPr>
      <dsp:spPr>
        <a:xfrm>
          <a:off x="0" y="-141421"/>
          <a:ext cx="11403624" cy="1040294"/>
        </a:xfrm>
        <a:prstGeom prst="roundRect">
          <a:avLst>
            <a:gd name="adj" fmla="val 10000"/>
          </a:avLst>
        </a:prstGeom>
        <a:solidFill>
          <a:srgbClr val="DFA425">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5A9BCE-DAAC-45C7-846A-FF62F6A0A908}">
      <dsp:nvSpPr>
        <dsp:cNvPr id="0" name=""/>
        <dsp:cNvSpPr/>
      </dsp:nvSpPr>
      <dsp:spPr>
        <a:xfrm>
          <a:off x="351530" y="14885"/>
          <a:ext cx="1407968" cy="840639"/>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26ABFB-6EAE-4649-A7DF-C316D1B37A1B}">
      <dsp:nvSpPr>
        <dsp:cNvPr id="0" name=""/>
        <dsp:cNvSpPr/>
      </dsp:nvSpPr>
      <dsp:spPr>
        <a:xfrm rot="10800000">
          <a:off x="351530" y="74256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Do Now</a:t>
          </a:r>
        </a:p>
      </dsp:txBody>
      <dsp:txXfrm rot="10800000">
        <a:off x="374636" y="742564"/>
        <a:ext cx="1361756" cy="728216"/>
      </dsp:txXfrm>
    </dsp:sp>
    <dsp:sp modelId="{FF546C2D-8AAE-4216-8500-129B1C298BA3}">
      <dsp:nvSpPr>
        <dsp:cNvPr id="0" name=""/>
        <dsp:cNvSpPr/>
      </dsp:nvSpPr>
      <dsp:spPr>
        <a:xfrm>
          <a:off x="1900295" y="0"/>
          <a:ext cx="1407968" cy="842285"/>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3329D9-4BF4-442D-BCC1-42B52329F520}">
      <dsp:nvSpPr>
        <dsp:cNvPr id="0" name=""/>
        <dsp:cNvSpPr/>
      </dsp:nvSpPr>
      <dsp:spPr>
        <a:xfrm rot="10800000">
          <a:off x="1900295" y="742976"/>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Our values</a:t>
          </a:r>
        </a:p>
      </dsp:txBody>
      <dsp:txXfrm rot="10800000">
        <a:off x="1923401" y="742976"/>
        <a:ext cx="1361756" cy="728216"/>
      </dsp:txXfrm>
    </dsp:sp>
    <dsp:sp modelId="{50FF9E46-A436-4714-B75D-99917D9A1D66}">
      <dsp:nvSpPr>
        <dsp:cNvPr id="0" name=""/>
        <dsp:cNvSpPr/>
      </dsp:nvSpPr>
      <dsp:spPr>
        <a:xfrm>
          <a:off x="3449061" y="12888"/>
          <a:ext cx="1407968" cy="848627"/>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50EEF0B-5D45-421D-A2D5-3C2AF9CEEB8F}">
      <dsp:nvSpPr>
        <dsp:cNvPr id="0" name=""/>
        <dsp:cNvSpPr/>
      </dsp:nvSpPr>
      <dsp:spPr>
        <a:xfrm rot="10800000">
          <a:off x="3449061" y="744561"/>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Know more, remember more</a:t>
          </a:r>
        </a:p>
      </dsp:txBody>
      <dsp:txXfrm rot="10800000">
        <a:off x="3472167" y="744561"/>
        <a:ext cx="1361756" cy="728216"/>
      </dsp:txXfrm>
    </dsp:sp>
    <dsp:sp modelId="{35859D28-89A6-42A7-838B-48DD5A3E8959}">
      <dsp:nvSpPr>
        <dsp:cNvPr id="0" name=""/>
        <dsp:cNvSpPr/>
      </dsp:nvSpPr>
      <dsp:spPr>
        <a:xfrm>
          <a:off x="4997827" y="13302"/>
          <a:ext cx="1407968" cy="846973"/>
        </a:xfrm>
        <a:prstGeom prst="roundRect">
          <a:avLst>
            <a:gd name="adj" fmla="val 10000"/>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D3222D5-6875-45B7-BFFE-A45E668B0410}">
      <dsp:nvSpPr>
        <dsp:cNvPr id="0" name=""/>
        <dsp:cNvSpPr/>
      </dsp:nvSpPr>
      <dsp:spPr>
        <a:xfrm rot="10800000">
          <a:off x="4997827" y="744148"/>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Vocabulary</a:t>
          </a:r>
          <a:br>
            <a:rPr lang="en-GB" sz="1300" b="1" kern="1200" dirty="0"/>
          </a:br>
          <a:r>
            <a:rPr lang="en-GB" sz="1300" b="1" kern="1200" dirty="0"/>
            <a:t>(if required)</a:t>
          </a:r>
        </a:p>
      </dsp:txBody>
      <dsp:txXfrm rot="10800000">
        <a:off x="5020933" y="744148"/>
        <a:ext cx="1361756" cy="728216"/>
      </dsp:txXfrm>
    </dsp:sp>
    <dsp:sp modelId="{FB94E228-B51A-419C-BA1B-AF5196EDF212}">
      <dsp:nvSpPr>
        <dsp:cNvPr id="0" name=""/>
        <dsp:cNvSpPr/>
      </dsp:nvSpPr>
      <dsp:spPr>
        <a:xfrm>
          <a:off x="6546593" y="5216"/>
          <a:ext cx="1407968" cy="879317"/>
        </a:xfrm>
        <a:prstGeom prst="roundRect">
          <a:avLst>
            <a:gd name="adj" fmla="val 10000"/>
          </a:avLst>
        </a:prstGeom>
        <a:blipFill>
          <a:blip xmlns:r="http://schemas.openxmlformats.org/officeDocument/2006/relationships" r:embed="rId5"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23E347-A433-4BB2-8677-8E6B54B13E48}">
      <dsp:nvSpPr>
        <dsp:cNvPr id="0" name=""/>
        <dsp:cNvSpPr/>
      </dsp:nvSpPr>
      <dsp:spPr>
        <a:xfrm rot="10800000">
          <a:off x="6546593" y="752234"/>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Main lesson information</a:t>
          </a:r>
        </a:p>
      </dsp:txBody>
      <dsp:txXfrm rot="10800000">
        <a:off x="6569699" y="752234"/>
        <a:ext cx="1361756" cy="728216"/>
      </dsp:txXfrm>
    </dsp:sp>
    <dsp:sp modelId="{EB5F272D-9AF7-4E08-BB06-12E8DB7C8BC3}">
      <dsp:nvSpPr>
        <dsp:cNvPr id="0" name=""/>
        <dsp:cNvSpPr/>
      </dsp:nvSpPr>
      <dsp:spPr>
        <a:xfrm>
          <a:off x="8095359" y="1309"/>
          <a:ext cx="1407968" cy="894942"/>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C79EB3C-395D-457C-BA5C-B402563DE80F}">
      <dsp:nvSpPr>
        <dsp:cNvPr id="0" name=""/>
        <dsp:cNvSpPr/>
      </dsp:nvSpPr>
      <dsp:spPr>
        <a:xfrm rot="10800000">
          <a:off x="8095359" y="756140"/>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Independent task</a:t>
          </a:r>
        </a:p>
      </dsp:txBody>
      <dsp:txXfrm rot="10800000">
        <a:off x="8118465" y="756140"/>
        <a:ext cx="1361756" cy="728216"/>
      </dsp:txXfrm>
    </dsp:sp>
    <dsp:sp modelId="{A08D511D-15C9-4D9C-A7A3-1EC607278CE7}">
      <dsp:nvSpPr>
        <dsp:cNvPr id="0" name=""/>
        <dsp:cNvSpPr/>
      </dsp:nvSpPr>
      <dsp:spPr>
        <a:xfrm>
          <a:off x="9644124" y="11561"/>
          <a:ext cx="1407968" cy="853938"/>
        </a:xfrm>
        <a:prstGeom prst="roundRect">
          <a:avLst>
            <a:gd name="adj" fmla="val 10000"/>
          </a:avLst>
        </a:prstGeom>
        <a:blipFill>
          <a:blip xmlns:r="http://schemas.openxmlformats.org/officeDocument/2006/relationships" r:embed="rId7" cstate="print">
            <a:extLst>
              <a:ext uri="{28A0092B-C50C-407E-A947-70E740481C1C}">
                <a14:useLocalDpi xmlns:a14="http://schemas.microsoft.com/office/drawing/2010/main" val="0"/>
              </a:ext>
            </a:extLst>
          </a:blip>
          <a:srcRect/>
          <a:stretch>
            <a:fillRect l="-4000" r="-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E812D89-3424-4DED-BF96-B8369B36132B}">
      <dsp:nvSpPr>
        <dsp:cNvPr id="0" name=""/>
        <dsp:cNvSpPr/>
      </dsp:nvSpPr>
      <dsp:spPr>
        <a:xfrm rot="10800000">
          <a:off x="9644124" y="745889"/>
          <a:ext cx="1407968" cy="751322"/>
        </a:xfrm>
        <a:prstGeom prst="round2SameRect">
          <a:avLst>
            <a:gd name="adj1" fmla="val 10500"/>
            <a:gd name="adj2" fmla="val 0"/>
          </a:avLst>
        </a:prstGeom>
        <a:solidFill>
          <a:srgbClr val="E0093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t" anchorCtr="0">
          <a:noAutofit/>
        </a:bodyPr>
        <a:lstStyle/>
        <a:p>
          <a:pPr marL="0" lvl="0" indent="0" algn="ctr" defTabSz="577850">
            <a:lnSpc>
              <a:spcPct val="90000"/>
            </a:lnSpc>
            <a:spcBef>
              <a:spcPct val="0"/>
            </a:spcBef>
            <a:spcAft>
              <a:spcPct val="35000"/>
            </a:spcAft>
            <a:buNone/>
          </a:pPr>
          <a:r>
            <a:rPr lang="en-GB" sz="1300" b="1" kern="1200" dirty="0"/>
            <a:t>Final check for understanding</a:t>
          </a:r>
        </a:p>
      </dsp:txBody>
      <dsp:txXfrm rot="10800000">
        <a:off x="9667230" y="745889"/>
        <a:ext cx="1361756" cy="7282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232357-2CCA-A349-A3C2-F92EBFE2FFFA}">
      <dsp:nvSpPr>
        <dsp:cNvPr id="0" name=""/>
        <dsp:cNvSpPr/>
      </dsp:nvSpPr>
      <dsp:spPr>
        <a:xfrm>
          <a:off x="2737"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chemeClr val="tx1"/>
            </a:solidFill>
            <a:latin typeface="Calibri" panose="020F0502020204030204"/>
            <a:ea typeface="+mn-ea"/>
            <a:cs typeface="+mn-cs"/>
          </a:endParaRPr>
        </a:p>
      </dsp:txBody>
      <dsp:txXfrm>
        <a:off x="490056" y="431715"/>
        <a:ext cx="1461958" cy="974638"/>
      </dsp:txXfrm>
    </dsp:sp>
    <dsp:sp modelId="{7EC1A20C-EA4A-2D4F-9C68-B4B94831B064}">
      <dsp:nvSpPr>
        <dsp:cNvPr id="0" name=""/>
        <dsp:cNvSpPr/>
      </dsp:nvSpPr>
      <dsp:spPr>
        <a:xfrm>
          <a:off x="2195674"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solidFill>
              <a:sysClr val="window" lastClr="FFFFFF"/>
            </a:solidFill>
            <a:latin typeface="Calibri" panose="020F0502020204030204"/>
            <a:ea typeface="+mn-ea"/>
            <a:cs typeface="+mn-cs"/>
          </a:endParaRPr>
        </a:p>
      </dsp:txBody>
      <dsp:txXfrm>
        <a:off x="2682993" y="431715"/>
        <a:ext cx="1461958" cy="974638"/>
      </dsp:txXfrm>
    </dsp:sp>
    <dsp:sp modelId="{1394CB0B-FD16-694B-A387-3373A24C60B5}">
      <dsp:nvSpPr>
        <dsp:cNvPr id="0" name=""/>
        <dsp:cNvSpPr/>
      </dsp:nvSpPr>
      <dsp:spPr>
        <a:xfrm>
          <a:off x="4388611" y="431715"/>
          <a:ext cx="2436596" cy="974638"/>
        </a:xfrm>
        <a:prstGeom prst="chevron">
          <a:avLst/>
        </a:prstGeom>
        <a:solidFill>
          <a:srgbClr val="DF0A31"/>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13335" rIns="13335" bIns="13335" numCol="1" spcCol="1270" anchor="ctr" anchorCtr="0">
          <a:noAutofit/>
        </a:bodyPr>
        <a:lstStyle/>
        <a:p>
          <a:pPr marL="0" lvl="0" indent="0" algn="ctr" defTabSz="444500">
            <a:lnSpc>
              <a:spcPct val="90000"/>
            </a:lnSpc>
            <a:spcBef>
              <a:spcPct val="0"/>
            </a:spcBef>
            <a:spcAft>
              <a:spcPct val="35000"/>
            </a:spcAft>
            <a:buNone/>
          </a:pPr>
          <a:endParaRPr lang="en-GB" sz="1000" b="1" kern="1200" dirty="0">
            <a:latin typeface="Calibri" panose="020F0502020204030204"/>
            <a:ea typeface="+mn-ea"/>
            <a:cs typeface="+mn-cs"/>
          </a:endParaRPr>
        </a:p>
      </dsp:txBody>
      <dsp:txXfrm>
        <a:off x="4875930" y="431715"/>
        <a:ext cx="1461958" cy="974638"/>
      </dsp:txXfrm>
    </dsp:sp>
    <dsp:sp modelId="{19F853EF-E57F-A24D-A354-1EAB01529D34}">
      <dsp:nvSpPr>
        <dsp:cNvPr id="0" name=""/>
        <dsp:cNvSpPr/>
      </dsp:nvSpPr>
      <dsp:spPr>
        <a:xfrm>
          <a:off x="6581548"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endParaRPr lang="en-GB" sz="800" kern="1200" dirty="0">
            <a:latin typeface="Calibri" panose="020F0502020204030204"/>
            <a:ea typeface="+mn-ea"/>
            <a:cs typeface="+mn-cs"/>
          </a:endParaRPr>
        </a:p>
      </dsp:txBody>
      <dsp:txXfrm>
        <a:off x="7068867" y="431715"/>
        <a:ext cx="1461958" cy="974638"/>
      </dsp:txXfrm>
    </dsp:sp>
    <dsp:sp modelId="{F17ADEE3-583F-1847-B506-DD6F79DFC9B3}">
      <dsp:nvSpPr>
        <dsp:cNvPr id="0" name=""/>
        <dsp:cNvSpPr/>
      </dsp:nvSpPr>
      <dsp:spPr>
        <a:xfrm>
          <a:off x="8774485" y="431715"/>
          <a:ext cx="2436596" cy="974638"/>
        </a:xfrm>
        <a:prstGeom prst="chevron">
          <a:avLst/>
        </a:prstGeom>
        <a:solidFill>
          <a:srgbClr val="DFA425"/>
        </a:solidFill>
        <a:ln w="190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12002" rIns="12002" bIns="12002" numCol="1" spcCol="1270" anchor="ctr" anchorCtr="0">
          <a:noAutofit/>
        </a:bodyPr>
        <a:lstStyle/>
        <a:p>
          <a:pPr marL="0" lvl="0" indent="0" algn="ctr" defTabSz="400050">
            <a:lnSpc>
              <a:spcPct val="90000"/>
            </a:lnSpc>
            <a:spcBef>
              <a:spcPct val="0"/>
            </a:spcBef>
            <a:spcAft>
              <a:spcPct val="35000"/>
            </a:spcAft>
            <a:buNone/>
          </a:pPr>
          <a:endParaRPr lang="en-GB" sz="900" kern="1200" dirty="0">
            <a:latin typeface="Calibri" panose="020F0502020204030204"/>
            <a:ea typeface="+mn-ea"/>
            <a:cs typeface="+mn-cs"/>
          </a:endParaRPr>
        </a:p>
      </dsp:txBody>
      <dsp:txXfrm>
        <a:off x="9261804" y="431715"/>
        <a:ext cx="1461958" cy="97463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986CF-0A75-4C38-92C7-6C08ECFD762F}" type="datetimeFigureOut">
              <a:rPr lang="en-GB" smtClean="0"/>
              <a:t>18/09/2025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3A37A3-039B-41C2-932C-307AE7CDF595}" type="slidenum">
              <a:rPr lang="en-GB" smtClean="0"/>
              <a:t>‹#›</a:t>
            </a:fld>
            <a:endParaRPr lang="en-GB"/>
          </a:p>
        </p:txBody>
      </p:sp>
    </p:spTree>
    <p:extLst>
      <p:ext uri="{BB962C8B-B14F-4D97-AF65-F5344CB8AC3E}">
        <p14:creationId xmlns:p14="http://schemas.microsoft.com/office/powerpoint/2010/main" val="3060045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the learning objective and outcomes and explain that today’s lesson will be about identifying bullying in all its forms and considering the impact this can have on the people involved. Explain that students will also consider what positive relationships are like and how empathy can reduce bullying, along with identifying the support available should it occur.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461ABC-052C-48AB-B7C0-4CB06446A8F6}"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0289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500"/>
              </a:lnSpc>
              <a:spcAft>
                <a:spcPts val="600"/>
              </a:spcAft>
            </a:pPr>
            <a:r>
              <a:rPr lang="en-GB" sz="1200" b="1" dirty="0"/>
              <a:t>Teacher</a:t>
            </a:r>
            <a:r>
              <a:rPr lang="en-GB" sz="1200" b="1" baseline="0" dirty="0"/>
              <a:t> notes – </a:t>
            </a:r>
            <a:r>
              <a:rPr lang="en-GB" sz="1200" b="1" dirty="0">
                <a:effectLst/>
                <a:latin typeface="Calibri"/>
                <a:ea typeface="Calibri" panose="020F0502020204030204" pitchFamily="34" charset="0"/>
                <a:cs typeface="Calibri"/>
              </a:rPr>
              <a:t>Is it bullying? (15 mins</a:t>
            </a:r>
            <a:r>
              <a:rPr lang="en-GB" b="1" dirty="0">
                <a:latin typeface="Calibri"/>
                <a:ea typeface="Calibri" panose="020F0502020204030204" pitchFamily="34" charset="0"/>
                <a:cs typeface="Calibri"/>
              </a:rPr>
              <a:t>)</a:t>
            </a:r>
            <a:endParaRPr lang="en-GB" sz="1200" b="1" dirty="0">
              <a:effectLst/>
              <a:latin typeface="Calibri"/>
              <a:ea typeface="Calibri" panose="020F0502020204030204" pitchFamily="34" charset="0"/>
              <a:cs typeface="Times New Roman" panose="02020603050405020304" pitchFamily="18" charset="0"/>
            </a:endParaRPr>
          </a:p>
          <a:p>
            <a:pPr algn="l">
              <a:lnSpc>
                <a:spcPts val="1500"/>
              </a:lnSpc>
              <a:spcAft>
                <a:spcPts val="600"/>
              </a:spcAft>
            </a:pPr>
            <a:r>
              <a:rPr lang="en-GB" sz="1200" dirty="0">
                <a:effectLst/>
                <a:latin typeface="Calibri" panose="020F0502020204030204" pitchFamily="34" charset="0"/>
                <a:ea typeface="Calibri" panose="020F0502020204030204" pitchFamily="34" charset="0"/>
                <a:cs typeface="Times New Roman" panose="02020603050405020304" pitchFamily="18" charset="0"/>
              </a:rPr>
              <a:t>Ask students to read </a:t>
            </a:r>
            <a:r>
              <a:rPr lang="en-GB" sz="1200" i="1" dirty="0">
                <a:effectLst/>
                <a:latin typeface="Calibri" panose="020F0502020204030204" pitchFamily="34" charset="0"/>
                <a:ea typeface="Calibri" panose="020F0502020204030204" pitchFamily="34" charset="0"/>
                <a:cs typeface="Times New Roman" panose="02020603050405020304" pitchFamily="18" charset="0"/>
              </a:rPr>
              <a:t>Resource 1</a:t>
            </a:r>
            <a:r>
              <a:rPr lang="en-GB" sz="1200" dirty="0">
                <a:effectLst/>
                <a:latin typeface="Calibri" panose="020F0502020204030204" pitchFamily="34" charset="0"/>
                <a:ea typeface="Calibri" panose="020F0502020204030204" pitchFamily="34" charset="0"/>
                <a:cs typeface="Times New Roman" panose="02020603050405020304" pitchFamily="18" charset="0"/>
              </a:rPr>
              <a:t> </a:t>
            </a:r>
            <a:r>
              <a:rPr lang="en-GB" sz="1200" i="1" dirty="0">
                <a:effectLst/>
                <a:latin typeface="Calibri" panose="020F0502020204030204" pitchFamily="34" charset="0"/>
                <a:ea typeface="Calibri" panose="020F0502020204030204" pitchFamily="34" charset="0"/>
                <a:cs typeface="Times New Roman" panose="02020603050405020304" pitchFamily="18" charset="0"/>
              </a:rPr>
              <a:t>Is it bullying? </a:t>
            </a:r>
            <a:r>
              <a:rPr lang="en-GB" sz="1200" dirty="0">
                <a:effectLst/>
                <a:latin typeface="Calibri" panose="020F0502020204030204" pitchFamily="34" charset="0"/>
                <a:ea typeface="Calibri" panose="020F0502020204030204" pitchFamily="34" charset="0"/>
                <a:cs typeface="Times New Roman" panose="02020603050405020304" pitchFamily="18" charset="0"/>
              </a:rPr>
              <a:t>in pairs and identify whether they think each scenario is bullying or not, recording the reasons for their decisions on the resource.</a:t>
            </a:r>
          </a:p>
          <a:p>
            <a:pPr algn="l">
              <a:lnSpc>
                <a:spcPts val="1500"/>
              </a:lnSpc>
              <a:spcAft>
                <a:spcPts val="600"/>
              </a:spcAft>
            </a:pP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600"/>
              </a:spcAft>
            </a:pPr>
            <a:r>
              <a:rPr lang="en-GB" sz="1200" b="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Support: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15000"/>
              </a:lnSpc>
              <a:spcAft>
                <a:spcPts val="600"/>
              </a:spcAft>
            </a:pP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Ask students to use Resource 1a </a:t>
            </a:r>
            <a:r>
              <a:rPr lang="en-GB" sz="12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What bullying might look like</a:t>
            </a:r>
            <a:r>
              <a:rPr lang="en-GB"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which only includes the bullying scenarios, uses simplified language and asks students to discuss why each is an example of bullying behaviour.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0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l">
              <a:lnSpc>
                <a:spcPts val="1500"/>
              </a:lnSpc>
              <a:buFont typeface="Symbol" panose="05050102010706020507" pitchFamily="18"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Scenario 1: Bullying</a:t>
            </a:r>
            <a:r>
              <a:rPr lang="en-GB" sz="1200" i="1" dirty="0">
                <a:effectLst/>
                <a:latin typeface="Calibri" panose="020F0502020204030204" pitchFamily="34" charset="0"/>
                <a:ea typeface="Calibri" panose="020F0502020204030204" pitchFamily="34" charset="0"/>
                <a:cs typeface="Times New Roman" panose="02020603050405020304" pitchFamily="18" charset="0"/>
              </a:rPr>
              <a:t> – repeated social exclusion.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3: Bullying – repeated verbal abuse and social exclusion. Some of the other students sitting at the table also display bullying behaviour as they laugh when Lara is rude to Lucas.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4: Verbal and physical bullying that is repeated, intimidation and further threat of violence.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5: Bullying, cyberbullying, rumours, possibly sharing images without consent. Explain that those engaging with the content on the phone are displaying bullying behaviours.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7: Online repeated bullying. This highlights that bullies may, or may not, be people known to the person.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spcAft>
                <a:spcPts val="600"/>
              </a:spcAft>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8: Bullying in the form of manipulation. Explain that bullying behaviours can come from someone who is seen as a friend. Manipulation means having a harmful influence over another person.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923A37A3-039B-41C2-932C-307AE7CDF595}" type="slidenum">
              <a:rPr lang="en-GB" smtClean="0"/>
              <a:t>6</a:t>
            </a:fld>
            <a:endParaRPr lang="en-GB"/>
          </a:p>
        </p:txBody>
      </p:sp>
    </p:spTree>
    <p:extLst>
      <p:ext uri="{BB962C8B-B14F-4D97-AF65-F5344CB8AC3E}">
        <p14:creationId xmlns:p14="http://schemas.microsoft.com/office/powerpoint/2010/main" val="1987726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500"/>
              </a:lnSpc>
              <a:spcAft>
                <a:spcPts val="600"/>
              </a:spcAft>
            </a:pPr>
            <a:r>
              <a:rPr lang="en-GB" sz="1200" b="1" dirty="0"/>
              <a:t>Teacher</a:t>
            </a:r>
            <a:r>
              <a:rPr lang="en-GB" sz="1200" b="1" baseline="0" dirty="0"/>
              <a:t> notes – </a:t>
            </a:r>
            <a:r>
              <a:rPr lang="en-GB" sz="1200" b="1" dirty="0">
                <a:effectLst/>
                <a:latin typeface="Calibri"/>
                <a:ea typeface="Calibri" panose="020F0502020204030204" pitchFamily="34" charset="0"/>
                <a:cs typeface="Calibri"/>
              </a:rPr>
              <a:t>Is it bullying? (15 mins</a:t>
            </a:r>
            <a:r>
              <a:rPr lang="en-GB" b="1" dirty="0">
                <a:latin typeface="Calibri"/>
                <a:ea typeface="Calibri" panose="020F0502020204030204" pitchFamily="34" charset="0"/>
                <a:cs typeface="Calibri"/>
              </a:rPr>
              <a:t>)</a:t>
            </a:r>
            <a:endParaRPr lang="en-GB" sz="1200" b="1" dirty="0">
              <a:effectLst/>
              <a:latin typeface="Calibri"/>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500"/>
              </a:lnSpc>
              <a:spcBef>
                <a:spcPts val="0"/>
              </a:spcBef>
              <a:spcAft>
                <a:spcPts val="600"/>
              </a:spcAft>
              <a:buClrTx/>
              <a:buSzTx/>
              <a:buFontTx/>
              <a:buNone/>
              <a:tabLst/>
              <a:defRPr/>
            </a:pPr>
            <a:r>
              <a:rPr lang="en-GB" sz="1200" i="0" dirty="0">
                <a:effectLst/>
                <a:latin typeface="Calibri" panose="020F0502020204030204" pitchFamily="34" charset="0"/>
                <a:ea typeface="Calibri" panose="020F0502020204030204" pitchFamily="34" charset="0"/>
                <a:cs typeface="Times New Roman" panose="02020603050405020304" pitchFamily="18" charset="0"/>
              </a:rPr>
              <a:t>Take feedback, drawing out key learning below and on this slide, which highlights some of the features of bullying seen in the scenarios:</a:t>
            </a:r>
          </a:p>
          <a:p>
            <a:pPr marL="342900" lvl="0" indent="-342900" algn="l">
              <a:lnSpc>
                <a:spcPts val="1500"/>
              </a:lnSpc>
              <a:buFont typeface="Symbol" panose="05050102010706020507" pitchFamily="18"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Scenario 1: Bullying</a:t>
            </a:r>
            <a:r>
              <a:rPr lang="en-GB" sz="1200" i="1" dirty="0">
                <a:effectLst/>
                <a:latin typeface="Calibri" panose="020F0502020204030204" pitchFamily="34" charset="0"/>
                <a:ea typeface="Calibri" panose="020F0502020204030204" pitchFamily="34" charset="0"/>
                <a:cs typeface="Times New Roman" panose="02020603050405020304" pitchFamily="18" charset="0"/>
              </a:rPr>
              <a:t> – repeated social exclusion.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2: Probably not bullying. Reuban is withdrawn, there might be a reason that Mark could ask about – communication and empathy are needed here.</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3: Bullying – repeated verbal abuse and social exclusion. Some of the other students sitting at the table also display bullying behaviour as they laugh when Lara is rude to Lucas.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4: Verbal and physical bullying that is repeated, intimidation and further threat of violence.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5: Bullying, cyberbullying, rumours, possibly sharing images without consent. Explain that those engaging with the content on the phone are displaying bullying behaviours.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6: Not bullying – Cheryl appears to be lashing out with anger – there could be something happening in Cheryl’s life. Alina needs to check-in with her friend and ask her if she is ok – communication and empathy needed here along with self-advocacy (standing up for herself) to say it is not ok for Cheryl to shout at her.</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7: Online repeated bullying. This highlights that bullies may, or may not, be people known to the person.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spcAft>
                <a:spcPts val="600"/>
              </a:spcAft>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8: Bullying in the form of manipulation. Explain that bullying behaviours can come from someone who is seen as a friend. Manipulation means having a harmful influence over another person.</a:t>
            </a:r>
          </a:p>
          <a:p>
            <a:pPr marL="342900" lvl="0" indent="-342900" algn="l">
              <a:lnSpc>
                <a:spcPts val="1500"/>
              </a:lnSpc>
              <a:spcAft>
                <a:spcPts val="600"/>
              </a:spcAft>
              <a:buFont typeface="Symbol" panose="05050102010706020507" pitchFamily="18" charset="2"/>
              <a:buChar char=""/>
            </a:pPr>
            <a:endParaRPr lang="en-GB" sz="1200" i="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US" sz="1200" i="1" dirty="0">
                <a:effectLst/>
                <a:latin typeface="Calibri" panose="020F0502020204030204" pitchFamily="34" charset="0"/>
                <a:ea typeface="Calibri" panose="020F0502020204030204" pitchFamily="34" charset="0"/>
                <a:cs typeface="Times New Roman" panose="02020603050405020304" pitchFamily="18" charset="0"/>
              </a:rPr>
              <a:t>Scenario 1: Bullying</a:t>
            </a:r>
            <a:r>
              <a:rPr lang="en-GB" sz="1200" i="1" dirty="0">
                <a:effectLst/>
                <a:latin typeface="Calibri" panose="020F0502020204030204" pitchFamily="34" charset="0"/>
                <a:ea typeface="Calibri" panose="020F0502020204030204" pitchFamily="34" charset="0"/>
                <a:cs typeface="Times New Roman" panose="02020603050405020304" pitchFamily="18" charset="0"/>
              </a:rPr>
              <a:t> – repeated social exclusion.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3: Bullying – repeated verbal abuse and social exclusion. Some of the other students sitting at the table also display bullying behaviour as they laugh when Lara is rude to Lucas.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4: Verbal and physical bullying that is repeated, intimidation and further threat of violence.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5: Bullying, cyberbullying, rumours, possibly sharing images without consent. Explain that those engaging with the content on the phone are displaying bullying behaviours. </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7: Online repeated bullying. This highlights that bullies may, or may not, be people known to the person.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spcAft>
                <a:spcPts val="600"/>
              </a:spcAft>
              <a:buFont typeface="Symbol" panose="05050102010706020507" pitchFamily="18" charset="2"/>
              <a:buChar char=""/>
            </a:pPr>
            <a:r>
              <a:rPr lang="en-GB" sz="1200" i="1" dirty="0">
                <a:effectLst/>
                <a:latin typeface="Calibri" panose="020F0502020204030204" pitchFamily="34" charset="0"/>
                <a:ea typeface="Calibri" panose="020F0502020204030204" pitchFamily="34" charset="0"/>
                <a:cs typeface="Times New Roman" panose="02020603050405020304" pitchFamily="18" charset="0"/>
              </a:rPr>
              <a:t>Scenario 8: Bullying in the form of manipulation. Explain that bullying behaviours can come from someone who is seen as a friend. Manipulation means having a harmful influence over another person.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ts val="1500"/>
              </a:lnSpc>
              <a:spcAft>
                <a:spcPts val="600"/>
              </a:spcAft>
              <a:buFont typeface="Symbol" panose="05050102010706020507" pitchFamily="18" charset="2"/>
              <a:buChar cha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09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Teacher</a:t>
            </a:r>
            <a:r>
              <a:rPr lang="en-GB" b="1" baseline="0"/>
              <a:t> notes – </a:t>
            </a:r>
            <a:r>
              <a:rPr lang="en-US" b="1"/>
              <a:t>The impact of bullying (5 mins)</a:t>
            </a:r>
          </a:p>
          <a:p>
            <a:pPr algn="l">
              <a:lnSpc>
                <a:spcPts val="1500"/>
              </a:lnSpc>
              <a:spcAft>
                <a:spcPts val="600"/>
              </a:spcAft>
            </a:pPr>
            <a:r>
              <a:rPr lang="en-GB" sz="1200">
                <a:effectLst/>
                <a:latin typeface="Calibri" panose="020F0502020204030204" pitchFamily="34" charset="0"/>
                <a:ea typeface="Calibri" panose="020F0502020204030204" pitchFamily="34" charset="0"/>
                <a:cs typeface="Times New Roman" panose="02020603050405020304" pitchFamily="18" charset="0"/>
              </a:rPr>
              <a:t>Next, ask the pairs to discuss the scenarios that involved bullying behaviour again </a:t>
            </a:r>
            <a:r>
              <a:rPr lang="en-GB" sz="1200" kern="0">
                <a:effectLst/>
                <a:latin typeface="Calibri" panose="020F0502020204030204" pitchFamily="34" charset="0"/>
                <a:ea typeface="Calibri" panose="020F0502020204030204" pitchFamily="34" charset="0"/>
                <a:cs typeface="Times New Roman" panose="02020603050405020304" pitchFamily="18" charset="0"/>
              </a:rPr>
              <a:t>(scenarios 1, 3, 4, 5, 7, 8) </a:t>
            </a:r>
            <a:r>
              <a:rPr lang="en-GB" sz="1200">
                <a:effectLst/>
                <a:latin typeface="Calibri" panose="020F0502020204030204" pitchFamily="34" charset="0"/>
                <a:ea typeface="Calibri" panose="020F0502020204030204" pitchFamily="34" charset="0"/>
                <a:cs typeface="Times New Roman" panose="02020603050405020304" pitchFamily="18" charset="0"/>
              </a:rPr>
              <a:t>and discuss what they think the impact of this behaviour might have been on the person who experienced it.</a:t>
            </a:r>
          </a:p>
          <a:p>
            <a:pPr algn="l">
              <a:lnSpc>
                <a:spcPts val="1500"/>
              </a:lnSpc>
              <a:spcAft>
                <a:spcPts val="600"/>
              </a:spcAft>
            </a:pPr>
            <a:r>
              <a:rPr lang="en-GB" sz="1200" i="1">
                <a:effectLst/>
                <a:latin typeface="Calibri" panose="020F0502020204030204" pitchFamily="34" charset="0"/>
                <a:ea typeface="Calibri" panose="020F0502020204030204" pitchFamily="34" charset="0"/>
                <a:cs typeface="Times New Roman" panose="02020603050405020304" pitchFamily="18" charset="0"/>
              </a:rPr>
              <a:t>Take feedback and draw out key learning:</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pPr algn="l">
              <a:lnSpc>
                <a:spcPts val="1500"/>
              </a:lnSpc>
              <a:spcAft>
                <a:spcPts val="600"/>
              </a:spcAft>
            </a:pPr>
            <a:r>
              <a:rPr lang="en-GB" sz="1200" i="1">
                <a:effectLst/>
                <a:latin typeface="Calibri" panose="020F0502020204030204" pitchFamily="34" charset="0"/>
                <a:ea typeface="Calibri" panose="020F0502020204030204" pitchFamily="34" charset="0"/>
                <a:cs typeface="Times New Roman" panose="02020603050405020304" pitchFamily="18" charset="0"/>
              </a:rPr>
              <a:t>Bullying can have a significant impact on people’s mental health and sometimes people can develop harmful coping strategies to try to deal with the impact, which can make the situation worse. </a:t>
            </a:r>
          </a:p>
          <a:p>
            <a:pPr algn="l">
              <a:lnSpc>
                <a:spcPts val="1500"/>
              </a:lnSpc>
              <a:spcAft>
                <a:spcPts val="600"/>
              </a:spcAft>
            </a:pPr>
            <a:r>
              <a:rPr lang="en-GB" sz="1200" i="1">
                <a:effectLst/>
                <a:latin typeface="Calibri" panose="020F0502020204030204" pitchFamily="34" charset="0"/>
                <a:ea typeface="Calibri" panose="020F0502020204030204" pitchFamily="34" charset="0"/>
                <a:cs typeface="Times New Roman" panose="02020603050405020304" pitchFamily="18" charset="0"/>
              </a:rPr>
              <a:t>It is important that someone who experiences bullying knows there is support for them and how to get that support. </a:t>
            </a:r>
          </a:p>
          <a:p>
            <a:pPr algn="l">
              <a:lnSpc>
                <a:spcPts val="1500"/>
              </a:lnSpc>
              <a:spcAft>
                <a:spcPts val="600"/>
              </a:spcAft>
            </a:pPr>
            <a:r>
              <a:rPr lang="en-GB" sz="1200" i="1">
                <a:effectLst/>
                <a:latin typeface="Calibri" panose="020F0502020204030204" pitchFamily="34" charset="0"/>
                <a:ea typeface="Calibri" panose="020F0502020204030204" pitchFamily="34" charset="0"/>
                <a:cs typeface="Times New Roman" panose="02020603050405020304" pitchFamily="18" charset="0"/>
              </a:rPr>
              <a:t>Tell students that part of this lesson involves learning about the support available.</a:t>
            </a:r>
            <a:endParaRPr lang="en-GB" sz="1200">
              <a:effectLst/>
              <a:latin typeface="Calibri" panose="020F0502020204030204" pitchFamily="34" charset="0"/>
              <a:ea typeface="Calibri" panose="020F0502020204030204" pitchFamily="34" charset="0"/>
              <a:cs typeface="Times New Roman" panose="02020603050405020304" pitchFamily="18" charset="0"/>
            </a:endParaRPr>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8894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500"/>
              </a:lnSpc>
              <a:spcAft>
                <a:spcPts val="600"/>
              </a:spcAft>
            </a:pPr>
            <a:r>
              <a:rPr lang="en-GB" sz="1200" b="1"/>
              <a:t>Teacher</a:t>
            </a:r>
            <a:r>
              <a:rPr lang="en-GB" sz="1200" b="1" baseline="0"/>
              <a:t> notes –</a:t>
            </a:r>
            <a:r>
              <a:rPr lang="en-GB" sz="1200" b="1">
                <a:effectLst/>
                <a:latin typeface="Calibri"/>
                <a:ea typeface="Calibri" panose="020F0502020204030204" pitchFamily="34" charset="0"/>
                <a:cs typeface="Calibri"/>
              </a:rPr>
              <a:t> Sources of support (10 mins</a:t>
            </a:r>
            <a:r>
              <a:rPr lang="en-GB" b="1">
                <a:latin typeface="Calibri"/>
                <a:ea typeface="Calibri" panose="020F0502020204030204" pitchFamily="34" charset="0"/>
                <a:cs typeface="Calibri"/>
              </a:rPr>
              <a:t>)</a:t>
            </a:r>
            <a:endParaRPr lang="en-GB" sz="1200" b="1">
              <a:effectLst/>
              <a:latin typeface="Calibri"/>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ts val="1500"/>
              </a:lnSpc>
              <a:spcBef>
                <a:spcPts val="0"/>
              </a:spcBef>
              <a:spcAft>
                <a:spcPts val="600"/>
              </a:spcAft>
              <a:buClrTx/>
              <a:buSzTx/>
              <a:buFontTx/>
              <a:buNone/>
              <a:tabLst/>
              <a:defRPr/>
            </a:pPr>
            <a:r>
              <a:rPr lang="en-GB" sz="1200">
                <a:effectLst/>
                <a:latin typeface="Calibri" panose="020F0502020204030204" pitchFamily="34" charset="0"/>
                <a:ea typeface="Calibri" panose="020F0502020204030204" pitchFamily="34" charset="0"/>
                <a:cs typeface="Times New Roman" panose="02020603050405020304" pitchFamily="18" charset="0"/>
              </a:rPr>
              <a:t>Share </a:t>
            </a:r>
            <a:r>
              <a:rPr lang="en-GB" sz="1200" b="0">
                <a:effectLst/>
                <a:latin typeface="Calibri" panose="020F0502020204030204" pitchFamily="34" charset="0"/>
                <a:ea typeface="Calibri" panose="020F0502020204030204" pitchFamily="34" charset="0"/>
                <a:cs typeface="Times New Roman" panose="02020603050405020304" pitchFamily="18" charset="0"/>
              </a:rPr>
              <a:t>sources of support </a:t>
            </a:r>
            <a:r>
              <a:rPr lang="en-GB" sz="1200">
                <a:effectLst/>
                <a:latin typeface="Calibri" panose="020F0502020204030204" pitchFamily="34" charset="0"/>
                <a:ea typeface="Calibri" panose="020F0502020204030204" pitchFamily="34" charset="0"/>
                <a:cs typeface="Times New Roman" panose="02020603050405020304" pitchFamily="18" charset="0"/>
              </a:rPr>
              <a:t>on this slide (including face-to-face, online, phone, home, school), briefly explaining what would happen if a student contacted each of these different sources. </a:t>
            </a:r>
            <a:r>
              <a:rPr lang="en-GB" sz="1200" u="none">
                <a:solidFill>
                  <a:srgbClr val="008080"/>
                </a:solidFill>
                <a:effectLst/>
                <a:latin typeface="Calibri" panose="020F0502020204030204" pitchFamily="34" charset="0"/>
                <a:ea typeface="Calibri" panose="020F0502020204030204" pitchFamily="34" charset="0"/>
                <a:cs typeface="Times New Roman" panose="02020603050405020304" pitchFamily="18" charset="0"/>
              </a:rPr>
              <a:t>For example, Childline can be contacted online or by phone at any time and the conversation is between the counsellor and young person getting in touch. </a:t>
            </a:r>
            <a:r>
              <a:rPr lang="en-GB" sz="1200">
                <a:effectLst/>
                <a:latin typeface="Calibri" panose="020F0502020204030204" pitchFamily="34" charset="0"/>
                <a:ea typeface="Calibri" panose="020F0502020204030204" pitchFamily="34" charset="0"/>
                <a:cs typeface="Times New Roman" panose="02020603050405020304" pitchFamily="18" charset="0"/>
              </a:rPr>
              <a:t>Anna Freud have a Youth Wellbeing Directory, text support line and self-care strategies to support young people. Kidscape have advice for young people effected by bullying behaviour.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4707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1500"/>
              </a:lnSpc>
              <a:spcAft>
                <a:spcPts val="600"/>
              </a:spcAft>
            </a:pPr>
            <a:r>
              <a:rPr lang="en-GB" sz="800" b="1"/>
              <a:t>Teacher</a:t>
            </a:r>
            <a:r>
              <a:rPr lang="en-GB" sz="800" b="1" baseline="0"/>
              <a:t> notes –</a:t>
            </a:r>
            <a:r>
              <a:rPr lang="en-GB" sz="800" b="1">
                <a:effectLst/>
                <a:latin typeface="Calibri"/>
                <a:ea typeface="Calibri" panose="020F0502020204030204" pitchFamily="34" charset="0"/>
                <a:cs typeface="Calibri"/>
              </a:rPr>
              <a:t> Sources of support (10 mins</a:t>
            </a:r>
            <a:r>
              <a:rPr lang="en-GB" sz="800" b="1">
                <a:latin typeface="Calibri"/>
                <a:ea typeface="Calibri" panose="020F0502020204030204" pitchFamily="34" charset="0"/>
                <a:cs typeface="Calibri"/>
              </a:rPr>
              <a:t>)</a:t>
            </a:r>
            <a:endParaRPr lang="en-GB" sz="800" b="1">
              <a:effectLst/>
              <a:latin typeface="Calibri"/>
              <a:ea typeface="Calibri" panose="020F0502020204030204" pitchFamily="34" charset="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0">
                <a:effectLst/>
                <a:latin typeface="Calibri" panose="020F0502020204030204" pitchFamily="34" charset="0"/>
                <a:ea typeface="Calibri" panose="020F0502020204030204" pitchFamily="34" charset="0"/>
                <a:cs typeface="Times New Roman" panose="02020603050405020304" pitchFamily="18" charset="0"/>
              </a:rPr>
              <a:t>In their books, ask students to write to a student starting year 7 at their school next year, giving advice about where to find support for friendship or bullying concerns. </a:t>
            </a:r>
            <a:endParaRPr lang="en-GB" sz="100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3778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t>Teacher</a:t>
            </a:r>
            <a:r>
              <a:rPr lang="en-GB" sz="1200" b="1" baseline="0"/>
              <a:t> notes – </a:t>
            </a:r>
            <a:r>
              <a:rPr lang="en-GB" sz="1200" b="1" baseline="0">
                <a:effectLst/>
                <a:latin typeface="Calibri" panose="020F0502020204030204" pitchFamily="34" charset="0"/>
                <a:cs typeface="Times New Roman" panose="02020603050405020304" pitchFamily="18" charset="0"/>
              </a:rPr>
              <a:t>Reflection and e</a:t>
            </a:r>
            <a:r>
              <a:rPr lang="en-GB" sz="1200" b="1">
                <a:effectLst/>
                <a:latin typeface="Calibri" panose="020F0502020204030204" pitchFamily="34" charset="0"/>
                <a:ea typeface="Calibri" panose="020F0502020204030204" pitchFamily="34" charset="0"/>
                <a:cs typeface="Times New Roman" panose="02020603050405020304" pitchFamily="18" charset="0"/>
              </a:rPr>
              <a:t>ndpoint assessment (5 mins)</a:t>
            </a:r>
          </a:p>
          <a:p>
            <a:pPr algn="l">
              <a:lnSpc>
                <a:spcPct val="107000"/>
              </a:lnSpc>
              <a:spcAft>
                <a:spcPts val="800"/>
              </a:spcAft>
            </a:pPr>
            <a:r>
              <a:rPr lang="en-GB" sz="1200">
                <a:effectLst/>
                <a:latin typeface="Calibri" panose="020F0502020204030204" pitchFamily="34" charset="0"/>
                <a:ea typeface="Calibri" panose="020F0502020204030204" pitchFamily="34" charset="0"/>
                <a:cs typeface="Times New Roman" panose="02020603050405020304" pitchFamily="18" charset="0"/>
              </a:rPr>
              <a:t>Ask students to revisit the graffiti walls from the baseline assessment. Using a different colour pen, ask them to add anything new they have learnt in response to the four questions, to demonstrate that they have achieved the learning outcomes. </a:t>
            </a:r>
            <a:r>
              <a:rPr lang="en-GB" sz="1200">
                <a:solidFill>
                  <a:srgbClr val="1D1C1D"/>
                </a:solidFill>
                <a:effectLst/>
                <a:latin typeface="Calibri" panose="020F0502020204030204" pitchFamily="34" charset="0"/>
                <a:ea typeface="Calibri" panose="020F0502020204030204" pitchFamily="34" charset="0"/>
              </a:rPr>
              <a:t>Remind them that the learning outcomes for the lesson related to identifying </a:t>
            </a:r>
            <a:r>
              <a:rPr lang="en-GB" sz="1200">
                <a:effectLst/>
                <a:latin typeface="Calibri" panose="020F0502020204030204" pitchFamily="34" charset="0"/>
                <a:ea typeface="Calibri" panose="020F0502020204030204" pitchFamily="34" charset="0"/>
                <a:cs typeface="Times New Roman" panose="02020603050405020304" pitchFamily="18" charset="0"/>
              </a:rPr>
              <a:t>bullying in all its forms, the potential impact it can have on those involved, skills and strategies to prevent bullying, along with how and where to communicate concerns about friendships and bullying, including online. </a:t>
            </a:r>
          </a:p>
          <a:p>
            <a:pPr algn="l">
              <a:lnSpc>
                <a:spcPct val="107000"/>
              </a:lnSpc>
              <a:spcAft>
                <a:spcPts val="800"/>
              </a:spcAft>
            </a:pPr>
            <a:r>
              <a:rPr lang="en-GB" sz="1200">
                <a:effectLst/>
                <a:latin typeface="Calibri" panose="020F0502020204030204" pitchFamily="34" charset="0"/>
                <a:ea typeface="Calibri" panose="020F0502020204030204" pitchFamily="34" charset="0"/>
                <a:cs typeface="Times New Roman" panose="02020603050405020304" pitchFamily="18" charset="0"/>
              </a:rPr>
              <a:t>This endpoint assessment will provide information about students’ progress and identify any gaps in learning that still need to be addressed. </a:t>
            </a:r>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1476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Teacher notes – Extension activity</a:t>
            </a:r>
          </a:p>
          <a:p>
            <a:r>
              <a:rPr lang="en-GB" sz="1200">
                <a:effectLst/>
                <a:latin typeface="Calibri" panose="020F0502020204030204" pitchFamily="34" charset="0"/>
                <a:ea typeface="Calibri" panose="020F0502020204030204" pitchFamily="34" charset="0"/>
                <a:cs typeface="Segoe UI" panose="020B0502040204020203" pitchFamily="34" charset="0"/>
              </a:rPr>
              <a:t>Ask students to write a letter to the headteacher explaining what they think could be done to further reduce bullying in school. </a:t>
            </a:r>
            <a:r>
              <a:rPr lang="en-GB" sz="1200" kern="0">
                <a:effectLst/>
                <a:latin typeface="Calibri" panose="020F0502020204030204" pitchFamily="34" charset="0"/>
                <a:ea typeface="Calibri" panose="020F0502020204030204" pitchFamily="34" charset="0"/>
                <a:cs typeface="Segoe UI" panose="020B0502040204020203" pitchFamily="34" charset="0"/>
              </a:rPr>
              <a:t>Encourage students to reflect on aspects of school life that might influence bullying behaviours, using the questions as prompts.</a:t>
            </a:r>
            <a:endParaRPr lang="en-GB" b="0"/>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AB8E58B-C9BC-F047-AC61-EC49AB3E98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6396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0.png"/><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Master" Target="../slideMasters/slideMaster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Master" Target="../slideMasters/slideMaster2.xml"/><Relationship Id="rId4" Type="http://schemas.openxmlformats.org/officeDocument/2006/relationships/image" Target="../media/image15.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15.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05C4F48-6F8A-4E0B-8F45-7470A5EB86D5}"/>
              </a:ext>
            </a:extLst>
          </p:cNvPr>
          <p:cNvSpPr txBox="1"/>
          <p:nvPr userDrawn="1"/>
        </p:nvSpPr>
        <p:spPr>
          <a:xfrm>
            <a:off x="3455377" y="399393"/>
            <a:ext cx="8610499" cy="707886"/>
          </a:xfrm>
          <a:prstGeom prst="rect">
            <a:avLst/>
          </a:prstGeom>
          <a:noFill/>
        </p:spPr>
        <p:txBody>
          <a:bodyPr wrap="square" rtlCol="0">
            <a:spAutoFit/>
          </a:bodyPr>
          <a:lstStyle/>
          <a:p>
            <a:pPr algn="r"/>
            <a:r>
              <a:rPr lang="en-GB" sz="4000" b="1" dirty="0">
                <a:solidFill>
                  <a:schemeClr val="tx1"/>
                </a:solidFill>
              </a:rPr>
              <a:t>Shuttleworth lesson non-negotiables</a:t>
            </a:r>
          </a:p>
        </p:txBody>
      </p:sp>
      <p:graphicFrame>
        <p:nvGraphicFramePr>
          <p:cNvPr id="4" name="Table 3">
            <a:extLst>
              <a:ext uri="{FF2B5EF4-FFF2-40B4-BE49-F238E27FC236}">
                <a16:creationId xmlns:a16="http://schemas.microsoft.com/office/drawing/2014/main" id="{93613A43-FDE8-F474-0BCD-59900C29FC20}"/>
              </a:ext>
            </a:extLst>
          </p:cNvPr>
          <p:cNvGraphicFramePr>
            <a:graphicFrameLocks noGrp="1"/>
          </p:cNvGraphicFramePr>
          <p:nvPr userDrawn="1">
            <p:extLst/>
          </p:nvPr>
        </p:nvGraphicFramePr>
        <p:xfrm>
          <a:off x="394188" y="2770836"/>
          <a:ext cx="11403624" cy="3601720"/>
        </p:xfrm>
        <a:graphic>
          <a:graphicData uri="http://schemas.openxmlformats.org/drawingml/2006/table">
            <a:tbl>
              <a:tblPr firstRow="1" bandRow="1">
                <a:tableStyleId>{5940675A-B579-460E-94D1-54222C63F5DA}</a:tableStyleId>
              </a:tblPr>
              <a:tblGrid>
                <a:gridCol w="1434612">
                  <a:extLst>
                    <a:ext uri="{9D8B030D-6E8A-4147-A177-3AD203B41FA5}">
                      <a16:colId xmlns:a16="http://schemas.microsoft.com/office/drawing/2014/main" val="2613390282"/>
                    </a:ext>
                  </a:extLst>
                </a:gridCol>
                <a:gridCol w="9969012">
                  <a:extLst>
                    <a:ext uri="{9D8B030D-6E8A-4147-A177-3AD203B41FA5}">
                      <a16:colId xmlns:a16="http://schemas.microsoft.com/office/drawing/2014/main" val="1734434694"/>
                    </a:ext>
                  </a:extLst>
                </a:gridCol>
              </a:tblGrid>
              <a:tr h="207487">
                <a:tc>
                  <a:txBody>
                    <a:bodyPr/>
                    <a:lstStyle/>
                    <a:p>
                      <a:pPr algn="ctr"/>
                      <a:r>
                        <a:rPr lang="en-GB" sz="1400" b="1" dirty="0"/>
                        <a:t>Slide</a:t>
                      </a:r>
                    </a:p>
                  </a:txBody>
                  <a:tcPr anchor="ctr">
                    <a:solidFill>
                      <a:srgbClr val="DFA425"/>
                    </a:solidFill>
                  </a:tcPr>
                </a:tc>
                <a:tc>
                  <a:txBody>
                    <a:bodyPr/>
                    <a:lstStyle/>
                    <a:p>
                      <a:pPr algn="ctr"/>
                      <a:r>
                        <a:rPr lang="en-GB" sz="1400" b="1" dirty="0"/>
                        <a:t>Notes</a:t>
                      </a:r>
                    </a:p>
                  </a:txBody>
                  <a:tcPr anchor="ctr">
                    <a:solidFill>
                      <a:srgbClr val="DFA425"/>
                    </a:solidFill>
                  </a:tcPr>
                </a:tc>
                <a:extLst>
                  <a:ext uri="{0D108BD9-81ED-4DB2-BD59-A6C34878D82A}">
                    <a16:rowId xmlns:a16="http://schemas.microsoft.com/office/drawing/2014/main" val="2178125906"/>
                  </a:ext>
                </a:extLst>
              </a:tr>
              <a:tr h="370840">
                <a:tc>
                  <a:txBody>
                    <a:bodyPr/>
                    <a:lstStyle/>
                    <a:p>
                      <a:pPr algn="ctr"/>
                      <a:r>
                        <a:rPr lang="en-GB" sz="1100" b="1" dirty="0">
                          <a:solidFill>
                            <a:srgbClr val="E00931"/>
                          </a:solidFill>
                        </a:rPr>
                        <a:t>Do Now</a:t>
                      </a:r>
                    </a:p>
                  </a:txBody>
                  <a:tcPr anchor="ctr"/>
                </a:tc>
                <a:tc>
                  <a:txBody>
                    <a:bodyPr/>
                    <a:lstStyle/>
                    <a:p>
                      <a:pPr lvl="0"/>
                      <a:r>
                        <a:rPr lang="en-GB" sz="1000" kern="1200" dirty="0">
                          <a:solidFill>
                            <a:schemeClr val="tx1"/>
                          </a:solidFill>
                          <a:effectLst/>
                          <a:latin typeface="+mn-lt"/>
                          <a:ea typeface="+mn-ea"/>
                          <a:cs typeface="+mn-cs"/>
                        </a:rPr>
                        <a:t>1. The Do Now should be on the board or printed so students get started immediately upon entry and this becomes habit.</a:t>
                      </a:r>
                    </a:p>
                    <a:p>
                      <a:pPr lvl="0"/>
                      <a:r>
                        <a:rPr lang="en-GB" sz="1000" kern="1200" dirty="0">
                          <a:solidFill>
                            <a:schemeClr val="tx1"/>
                          </a:solidFill>
                          <a:effectLst/>
                          <a:latin typeface="+mn-lt"/>
                          <a:ea typeface="+mn-ea"/>
                          <a:cs typeface="+mn-cs"/>
                        </a:rPr>
                        <a:t>2. Students should be able to complete the Do Now with minimal direction from the teacher.</a:t>
                      </a:r>
                    </a:p>
                    <a:p>
                      <a:pPr lvl="0"/>
                      <a:r>
                        <a:rPr lang="en-GB" sz="1000" kern="1200" dirty="0">
                          <a:solidFill>
                            <a:schemeClr val="tx1"/>
                          </a:solidFill>
                          <a:effectLst/>
                          <a:latin typeface="+mn-lt"/>
                          <a:ea typeface="+mn-ea"/>
                          <a:cs typeface="+mn-cs"/>
                        </a:rPr>
                        <a:t>3. The activity should take three to five minutes to complete and should require putting a pen/pencil to paper</a:t>
                      </a:r>
                      <a:r>
                        <a:rPr lang="en-GB" sz="1000" kern="1200">
                          <a:solidFill>
                            <a:schemeClr val="tx1"/>
                          </a:solidFill>
                          <a:effectLst/>
                          <a:latin typeface="+mn-lt"/>
                          <a:ea typeface="+mn-ea"/>
                          <a:cs typeface="+mn-cs"/>
                        </a:rPr>
                        <a:t>/whiteboard. </a:t>
                      </a:r>
                      <a:r>
                        <a:rPr lang="en-GB" sz="1000" kern="1200" dirty="0">
                          <a:solidFill>
                            <a:schemeClr val="tx1"/>
                          </a:solidFill>
                          <a:effectLst/>
                          <a:latin typeface="+mn-lt"/>
                          <a:ea typeface="+mn-ea"/>
                          <a:cs typeface="+mn-cs"/>
                        </a:rPr>
                        <a:t>This not only makes it more rigorous and more engaging, but it allows you to better hold students to account for doing it.</a:t>
                      </a:r>
                    </a:p>
                    <a:p>
                      <a:r>
                        <a:rPr lang="en-GB" sz="1000" kern="1200" dirty="0">
                          <a:solidFill>
                            <a:schemeClr val="tx1"/>
                          </a:solidFill>
                          <a:effectLst/>
                          <a:latin typeface="+mn-lt"/>
                          <a:ea typeface="+mn-ea"/>
                          <a:cs typeface="+mn-cs"/>
                        </a:rPr>
                        <a:t>4. The activity should be based upon interleaved retrieval practice. Best practice guidance is that approximately 20% of the questions should be focused on learning that is more recent. </a:t>
                      </a:r>
                      <a:endParaRPr lang="en-GB" sz="700" dirty="0"/>
                    </a:p>
                  </a:txBody>
                  <a:tcPr anchor="ctr"/>
                </a:tc>
                <a:extLst>
                  <a:ext uri="{0D108BD9-81ED-4DB2-BD59-A6C34878D82A}">
                    <a16:rowId xmlns:a16="http://schemas.microsoft.com/office/drawing/2014/main" val="1733853626"/>
                  </a:ext>
                </a:extLst>
              </a:tr>
              <a:tr h="370840">
                <a:tc>
                  <a:txBody>
                    <a:bodyPr/>
                    <a:lstStyle/>
                    <a:p>
                      <a:pPr algn="ctr"/>
                      <a:r>
                        <a:rPr lang="en-GB" sz="1100" b="1" dirty="0">
                          <a:solidFill>
                            <a:srgbClr val="E00931"/>
                          </a:solidFill>
                        </a:rPr>
                        <a:t>Our values</a:t>
                      </a:r>
                    </a:p>
                  </a:txBody>
                  <a:tcPr anchor="ctr"/>
                </a:tc>
                <a:tc>
                  <a:txBody>
                    <a:bodyPr/>
                    <a:lstStyle/>
                    <a:p>
                      <a:r>
                        <a:rPr lang="en-GB" sz="1000" dirty="0"/>
                        <a:t>This slide is shown at the start of each lesson and is a reminder to students of the expectations set in the school.</a:t>
                      </a:r>
                    </a:p>
                  </a:txBody>
                  <a:tcPr anchor="ctr"/>
                </a:tc>
                <a:extLst>
                  <a:ext uri="{0D108BD9-81ED-4DB2-BD59-A6C34878D82A}">
                    <a16:rowId xmlns:a16="http://schemas.microsoft.com/office/drawing/2014/main" val="2739829394"/>
                  </a:ext>
                </a:extLst>
              </a:tr>
              <a:tr h="370840">
                <a:tc>
                  <a:txBody>
                    <a:bodyPr/>
                    <a:lstStyle/>
                    <a:p>
                      <a:pPr algn="ctr"/>
                      <a:r>
                        <a:rPr lang="en-GB" sz="1100" b="1" dirty="0">
                          <a:solidFill>
                            <a:srgbClr val="E00931"/>
                          </a:solidFill>
                        </a:rPr>
                        <a:t>Know more, remember more</a:t>
                      </a:r>
                    </a:p>
                  </a:txBody>
                  <a:tcPr anchor="ctr"/>
                </a:tc>
                <a:tc>
                  <a:txBody>
                    <a:bodyPr/>
                    <a:lstStyle/>
                    <a:p>
                      <a:r>
                        <a:rPr lang="en-GB" sz="1000" dirty="0"/>
                        <a:t>The “Know more, Remember more” part of this slide (the arrows) needs to be talked through so students know the sequence of their learning.</a:t>
                      </a:r>
                    </a:p>
                    <a:p>
                      <a:r>
                        <a:rPr lang="en-GB" sz="1000" dirty="0"/>
                        <a:t>Outcomes are now referred to as “knowing” and “applying” across all lessons to increase consistency of language and student understanding of the learning.</a:t>
                      </a:r>
                    </a:p>
                  </a:txBody>
                  <a:tcPr anchor="ctr"/>
                </a:tc>
                <a:extLst>
                  <a:ext uri="{0D108BD9-81ED-4DB2-BD59-A6C34878D82A}">
                    <a16:rowId xmlns:a16="http://schemas.microsoft.com/office/drawing/2014/main" val="3940894786"/>
                  </a:ext>
                </a:extLst>
              </a:tr>
              <a:tr h="370840">
                <a:tc>
                  <a:txBody>
                    <a:bodyPr/>
                    <a:lstStyle/>
                    <a:p>
                      <a:pPr algn="ctr"/>
                      <a:r>
                        <a:rPr lang="en-GB" sz="1100" b="1" dirty="0">
                          <a:solidFill>
                            <a:srgbClr val="E00931"/>
                          </a:solidFill>
                        </a:rPr>
                        <a:t>Vocabulary</a:t>
                      </a:r>
                    </a:p>
                  </a:txBody>
                  <a:tcPr anchor="ctr"/>
                </a:tc>
                <a:tc>
                  <a:txBody>
                    <a:bodyPr/>
                    <a:lstStyle/>
                    <a:p>
                      <a:r>
                        <a:rPr lang="en-GB" sz="1000" dirty="0"/>
                        <a:t>Teachers should; Read the word aloud and clearly. Use “I say, you say” to ensure correct pronunciation, show and read the definition, adding any additional context as necessary.</a:t>
                      </a:r>
                    </a:p>
                    <a:p>
                      <a:r>
                        <a:rPr lang="en-GB" sz="1000" dirty="0"/>
                        <a:t>Teachers should then show the MCQs and have students give the most appropriate answers. The word chosen should be a word that has duel meaning if possible. </a:t>
                      </a:r>
                    </a:p>
                  </a:txBody>
                  <a:tcPr anchor="ctr"/>
                </a:tc>
                <a:extLst>
                  <a:ext uri="{0D108BD9-81ED-4DB2-BD59-A6C34878D82A}">
                    <a16:rowId xmlns:a16="http://schemas.microsoft.com/office/drawing/2014/main" val="1404510187"/>
                  </a:ext>
                </a:extLst>
              </a:tr>
              <a:tr h="370840">
                <a:tc>
                  <a:txBody>
                    <a:bodyPr/>
                    <a:lstStyle/>
                    <a:p>
                      <a:pPr algn="ctr"/>
                      <a:r>
                        <a:rPr lang="en-GB" sz="1100" b="1" dirty="0">
                          <a:solidFill>
                            <a:srgbClr val="E00931"/>
                          </a:solidFill>
                        </a:rPr>
                        <a:t>Main lesson information</a:t>
                      </a:r>
                    </a:p>
                  </a:txBody>
                  <a:tcPr anchor="ctr"/>
                </a:tc>
                <a:tc>
                  <a:txBody>
                    <a:bodyPr/>
                    <a:lstStyle/>
                    <a:p>
                      <a:r>
                        <a:rPr lang="en-GB" sz="1000" dirty="0"/>
                        <a:t>This is the main part of the lesson and should include; teacher exposition of the learning, checks for understanding, effective questioning, and give the students the knowledge and understanding they need to complete the independent task later in the lesson.</a:t>
                      </a:r>
                    </a:p>
                  </a:txBody>
                  <a:tcPr anchor="ctr"/>
                </a:tc>
                <a:extLst>
                  <a:ext uri="{0D108BD9-81ED-4DB2-BD59-A6C34878D82A}">
                    <a16:rowId xmlns:a16="http://schemas.microsoft.com/office/drawing/2014/main" val="3894455101"/>
                  </a:ext>
                </a:extLst>
              </a:tr>
              <a:tr h="370840">
                <a:tc>
                  <a:txBody>
                    <a:bodyPr/>
                    <a:lstStyle/>
                    <a:p>
                      <a:pPr algn="ctr"/>
                      <a:r>
                        <a:rPr lang="en-GB" sz="1100" b="1" dirty="0">
                          <a:solidFill>
                            <a:srgbClr val="E00931"/>
                          </a:solidFill>
                        </a:rPr>
                        <a:t>Independent task</a:t>
                      </a:r>
                    </a:p>
                  </a:txBody>
                  <a:tcPr anchor="ctr"/>
                </a:tc>
                <a:tc>
                  <a:txBody>
                    <a:bodyPr/>
                    <a:lstStyle/>
                    <a:p>
                      <a:r>
                        <a:rPr lang="en-GB" sz="1000" dirty="0"/>
                        <a:t>This is where the knowledge from the lesson is applied. Students should work independently after modelling through “I do, We do, You do”. This is the part of the lesson where peer assessment or teacher assessment of the work will take place.</a:t>
                      </a:r>
                    </a:p>
                  </a:txBody>
                  <a:tcPr anchor="ctr"/>
                </a:tc>
                <a:extLst>
                  <a:ext uri="{0D108BD9-81ED-4DB2-BD59-A6C34878D82A}">
                    <a16:rowId xmlns:a16="http://schemas.microsoft.com/office/drawing/2014/main" val="1924311406"/>
                  </a:ext>
                </a:extLst>
              </a:tr>
              <a:tr h="370840">
                <a:tc>
                  <a:txBody>
                    <a:bodyPr/>
                    <a:lstStyle/>
                    <a:p>
                      <a:pPr algn="ctr"/>
                      <a:r>
                        <a:rPr lang="en-GB" sz="1100" b="1" dirty="0">
                          <a:solidFill>
                            <a:srgbClr val="E00931"/>
                          </a:solidFill>
                        </a:rPr>
                        <a:t>Final check for understanding</a:t>
                      </a:r>
                    </a:p>
                  </a:txBody>
                  <a:tcPr anchor="ctr"/>
                </a:tc>
                <a:tc>
                  <a:txBody>
                    <a:bodyPr/>
                    <a:lstStyle/>
                    <a:p>
                      <a:r>
                        <a:rPr lang="en-GB" sz="1000" dirty="0"/>
                        <a:t>At the end of each lesson a final check for understanding should be completed. This should be quick questions (MCQ or short answers) that show students have understood what they have learnt. Teachers can use this as a diagnostic to inform their planning for future Do Now tasks.</a:t>
                      </a:r>
                    </a:p>
                  </a:txBody>
                  <a:tcPr anchor="ctr"/>
                </a:tc>
                <a:extLst>
                  <a:ext uri="{0D108BD9-81ED-4DB2-BD59-A6C34878D82A}">
                    <a16:rowId xmlns:a16="http://schemas.microsoft.com/office/drawing/2014/main" val="1590281177"/>
                  </a:ext>
                </a:extLst>
              </a:tr>
            </a:tbl>
          </a:graphicData>
        </a:graphic>
      </p:graphicFrame>
      <p:graphicFrame>
        <p:nvGraphicFramePr>
          <p:cNvPr id="5" name="Diagram 4">
            <a:extLst>
              <a:ext uri="{FF2B5EF4-FFF2-40B4-BE49-F238E27FC236}">
                <a16:creationId xmlns:a16="http://schemas.microsoft.com/office/drawing/2014/main" id="{426D66F2-44B6-01FB-219B-70039AE0BDBA}"/>
              </a:ext>
            </a:extLst>
          </p:cNvPr>
          <p:cNvGraphicFramePr/>
          <p:nvPr userDrawn="1">
            <p:extLst/>
          </p:nvPr>
        </p:nvGraphicFramePr>
        <p:xfrm>
          <a:off x="394188" y="1230014"/>
          <a:ext cx="11403624" cy="1366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2765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he 4W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C106E79-37B6-8CE7-717F-1F4580BD9949}"/>
              </a:ext>
            </a:extLst>
          </p:cNvPr>
          <p:cNvPicPr>
            <a:picLocks noChangeAspect="1"/>
          </p:cNvPicPr>
          <p:nvPr userDrawn="1"/>
        </p:nvPicPr>
        <p:blipFill>
          <a:blip r:embed="rId2"/>
          <a:stretch>
            <a:fillRect/>
          </a:stretch>
        </p:blipFill>
        <p:spPr>
          <a:xfrm>
            <a:off x="2209800" y="677935"/>
            <a:ext cx="7772400" cy="5807852"/>
          </a:xfrm>
          <a:prstGeom prst="rect">
            <a:avLst/>
          </a:prstGeom>
        </p:spPr>
      </p:pic>
      <p:sp>
        <p:nvSpPr>
          <p:cNvPr id="3" name="TextBox 2">
            <a:extLst>
              <a:ext uri="{FF2B5EF4-FFF2-40B4-BE49-F238E27FC236}">
                <a16:creationId xmlns:a16="http://schemas.microsoft.com/office/drawing/2014/main" id="{875EE78D-63E5-9033-B8FB-E064E89FB57E}"/>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Our values</a:t>
            </a:r>
          </a:p>
        </p:txBody>
      </p:sp>
    </p:spTree>
    <p:extLst>
      <p:ext uri="{BB962C8B-B14F-4D97-AF65-F5344CB8AC3E}">
        <p14:creationId xmlns:p14="http://schemas.microsoft.com/office/powerpoint/2010/main" val="2748001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Do Now</a:t>
            </a:r>
          </a:p>
        </p:txBody>
      </p:sp>
    </p:spTree>
    <p:extLst>
      <p:ext uri="{BB962C8B-B14F-4D97-AF65-F5344CB8AC3E}">
        <p14:creationId xmlns:p14="http://schemas.microsoft.com/office/powerpoint/2010/main" val="2395280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bjective 1">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extLst/>
          </p:nvPr>
        </p:nvGraphicFramePr>
        <p:xfrm>
          <a:off x="451914" y="2490887"/>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extLst/>
          </p:nvPr>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498096" y="2982066"/>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498097"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61650" y="4529377"/>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9486900" y="5868605"/>
            <a:ext cx="2705100" cy="437056"/>
          </a:xfrm>
          <a:prstGeom prst="rect">
            <a:avLst/>
          </a:prstGeom>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D74C111B-ED09-4CD0-924A-589EDBEB67DF}"/>
              </a:ext>
            </a:extLst>
          </p:cNvPr>
          <p:cNvGraphicFramePr>
            <a:graphicFrameLocks noGrp="1"/>
          </p:cNvGraphicFramePr>
          <p:nvPr userDrawn="1">
            <p:extLst/>
          </p:nvPr>
        </p:nvGraphicFramePr>
        <p:xfrm>
          <a:off x="451914" y="5897192"/>
          <a:ext cx="8857132" cy="816938"/>
        </p:xfrm>
        <a:graphic>
          <a:graphicData uri="http://schemas.openxmlformats.org/drawingml/2006/table">
            <a:tbl>
              <a:tblPr firstRow="1" bandRow="1">
                <a:tableStyleId>{5940675A-B579-460E-94D1-54222C63F5DA}</a:tableStyleId>
              </a:tblPr>
              <a:tblGrid>
                <a:gridCol w="2283859">
                  <a:extLst>
                    <a:ext uri="{9D8B030D-6E8A-4147-A177-3AD203B41FA5}">
                      <a16:colId xmlns:a16="http://schemas.microsoft.com/office/drawing/2014/main" val="2548017557"/>
                    </a:ext>
                  </a:extLst>
                </a:gridCol>
                <a:gridCol w="6573273">
                  <a:extLst>
                    <a:ext uri="{9D8B030D-6E8A-4147-A177-3AD203B41FA5}">
                      <a16:colId xmlns:a16="http://schemas.microsoft.com/office/drawing/2014/main" val="2921392234"/>
                    </a:ext>
                  </a:extLst>
                </a:gridCol>
              </a:tblGrid>
              <a:tr h="816938">
                <a:tc>
                  <a:txBody>
                    <a:bodyPr/>
                    <a:lstStyle/>
                    <a:p>
                      <a:pPr algn="ctr"/>
                      <a:r>
                        <a:rPr lang="en-GB" sz="2400" dirty="0"/>
                        <a:t>Key Vocabulary</a:t>
                      </a:r>
                    </a:p>
                  </a:txBody>
                  <a:tcPr anchor="ctr">
                    <a:solidFill>
                      <a:srgbClr val="DFA425"/>
                    </a:solidFill>
                  </a:tcPr>
                </a:tc>
                <a:tc>
                  <a:txBody>
                    <a:bodyPr/>
                    <a:lstStyle/>
                    <a:p>
                      <a:endParaRPr lang="en-GB" dirty="0"/>
                    </a:p>
                  </a:txBody>
                  <a:tcPr/>
                </a:tc>
                <a:extLst>
                  <a:ext uri="{0D108BD9-81ED-4DB2-BD59-A6C34878D82A}">
                    <a16:rowId xmlns:a16="http://schemas.microsoft.com/office/drawing/2014/main" val="2084205531"/>
                  </a:ext>
                </a:extLst>
              </a:tr>
            </a:tbl>
          </a:graphicData>
        </a:graphic>
      </p:graphicFrame>
      <p:sp>
        <p:nvSpPr>
          <p:cNvPr id="14" name="Text Placeholder 8">
            <a:extLst>
              <a:ext uri="{FF2B5EF4-FFF2-40B4-BE49-F238E27FC236}">
                <a16:creationId xmlns:a16="http://schemas.microsoft.com/office/drawing/2014/main" id="{03338BE5-AE63-4226-A12E-56AAD9B617A7}"/>
              </a:ext>
            </a:extLst>
          </p:cNvPr>
          <p:cNvSpPr>
            <a:spLocks noGrp="1"/>
          </p:cNvSpPr>
          <p:nvPr>
            <p:ph type="body" sz="quarter" idx="19" hasCustomPrompt="1"/>
          </p:nvPr>
        </p:nvSpPr>
        <p:spPr>
          <a:xfrm>
            <a:off x="2826559" y="5924305"/>
            <a:ext cx="6425596" cy="713525"/>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List any key vocabulary for the lesson here.</a:t>
            </a:r>
          </a:p>
        </p:txBody>
      </p:sp>
    </p:spTree>
    <p:extLst>
      <p:ext uri="{BB962C8B-B14F-4D97-AF65-F5344CB8AC3E}">
        <p14:creationId xmlns:p14="http://schemas.microsoft.com/office/powerpoint/2010/main" val="3570108810"/>
      </p:ext>
    </p:extLst>
  </p:cSld>
  <p:clrMapOvr>
    <a:masterClrMapping/>
  </p:clrMapOvr>
  <p:hf sldNum="0" hdr="0" ft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bjective 2">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432ACC6-F95F-D3C6-0448-ECB66B91F2E5}"/>
              </a:ext>
            </a:extLst>
          </p:cNvPr>
          <p:cNvGraphicFramePr>
            <a:graphicFrameLocks noGrp="1"/>
          </p:cNvGraphicFramePr>
          <p:nvPr userDrawn="1">
            <p:extLst/>
          </p:nvPr>
        </p:nvGraphicFramePr>
        <p:xfrm>
          <a:off x="489090" y="2843900"/>
          <a:ext cx="11260296" cy="3322169"/>
        </p:xfrm>
        <a:graphic>
          <a:graphicData uri="http://schemas.openxmlformats.org/drawingml/2006/table">
            <a:tbl>
              <a:tblPr firstRow="1" bandRow="1"/>
              <a:tblGrid>
                <a:gridCol w="5630148">
                  <a:extLst>
                    <a:ext uri="{9D8B030D-6E8A-4147-A177-3AD203B41FA5}">
                      <a16:colId xmlns:a16="http://schemas.microsoft.com/office/drawing/2014/main" val="3055104067"/>
                    </a:ext>
                  </a:extLst>
                </a:gridCol>
                <a:gridCol w="5630148">
                  <a:extLst>
                    <a:ext uri="{9D8B030D-6E8A-4147-A177-3AD203B41FA5}">
                      <a16:colId xmlns:a16="http://schemas.microsoft.com/office/drawing/2014/main" val="182607559"/>
                    </a:ext>
                  </a:extLst>
                </a:gridCol>
              </a:tblGrid>
              <a:tr h="26304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Today we will master…</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dirty="0"/>
                    </a:p>
                  </a:txBody>
                  <a:tcPr/>
                </a:tc>
                <a:extLst>
                  <a:ext uri="{0D108BD9-81ED-4DB2-BD59-A6C34878D82A}">
                    <a16:rowId xmlns:a16="http://schemas.microsoft.com/office/drawing/2014/main" val="2838348340"/>
                  </a:ext>
                </a:extLst>
              </a:tr>
              <a:tr h="539163">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endParaRPr lang="en-GB" sz="2400" b="0" i="0" u="none" strike="noStrike" kern="1200" noProof="0" dirty="0"/>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endParaRPr lang="en-GB" dirty="0"/>
                    </a:p>
                  </a:txBody>
                  <a:tcPr/>
                </a:tc>
                <a:extLst>
                  <a:ext uri="{0D108BD9-81ED-4DB2-BD59-A6C34878D82A}">
                    <a16:rowId xmlns:a16="http://schemas.microsoft.com/office/drawing/2014/main" val="1265835127"/>
                  </a:ext>
                </a:extLst>
              </a:tr>
              <a:tr h="0">
                <a:tc gridSpan="2">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tx1"/>
                          </a:solidFill>
                        </a:rPr>
                        <a:t>We will do this by…</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DFA425"/>
                    </a:solidFill>
                  </a:tcPr>
                </a:tc>
                <a:tc hMerge="1">
                  <a:txBody>
                    <a:bodyPr/>
                    <a:lstStyle/>
                    <a:p>
                      <a:endParaRPr lang="en-GB"/>
                    </a:p>
                  </a:txBody>
                  <a:tcPr/>
                </a:tc>
                <a:extLst>
                  <a:ext uri="{0D108BD9-81ED-4DB2-BD59-A6C34878D82A}">
                    <a16:rowId xmlns:a16="http://schemas.microsoft.com/office/drawing/2014/main" val="3487883891"/>
                  </a:ext>
                </a:extLst>
              </a:tr>
              <a:tr h="53916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Knowing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r>
                        <a:rPr lang="en-GB" sz="2400" dirty="0">
                          <a:solidFill>
                            <a:schemeClr val="bg1"/>
                          </a:solidFill>
                        </a:rPr>
                        <a:t>Applying</a:t>
                      </a:r>
                    </a:p>
                  </a:txBody>
                  <a:tcPr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00931"/>
                    </a:solidFill>
                  </a:tcPr>
                </a:tc>
                <a:extLst>
                  <a:ext uri="{0D108BD9-81ED-4DB2-BD59-A6C34878D82A}">
                    <a16:rowId xmlns:a16="http://schemas.microsoft.com/office/drawing/2014/main" val="361153910"/>
                  </a:ext>
                </a:extLst>
              </a:tr>
              <a:tr h="1329443">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l"/>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lvl="0" algn="l">
                        <a:lnSpc>
                          <a:spcPct val="100000"/>
                        </a:lnSpc>
                        <a:spcBef>
                          <a:spcPts val="0"/>
                        </a:spcBef>
                        <a:spcAft>
                          <a:spcPts val="0"/>
                        </a:spcAft>
                        <a:buNone/>
                      </a:pPr>
                      <a:endParaRPr lang="en-GB" sz="2400"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06212710"/>
                  </a:ext>
                </a:extLst>
              </a:tr>
            </a:tbl>
          </a:graphicData>
        </a:graphic>
      </p:graphicFrame>
      <p:graphicFrame>
        <p:nvGraphicFramePr>
          <p:cNvPr id="5" name="Diagram 4">
            <a:extLst>
              <a:ext uri="{FF2B5EF4-FFF2-40B4-BE49-F238E27FC236}">
                <a16:creationId xmlns:a16="http://schemas.microsoft.com/office/drawing/2014/main" id="{25531FE3-A38A-5B68-E347-05BA2025D917}"/>
              </a:ext>
            </a:extLst>
          </p:cNvPr>
          <p:cNvGraphicFramePr/>
          <p:nvPr userDrawn="1">
            <p:extLst/>
          </p:nvPr>
        </p:nvGraphicFramePr>
        <p:xfrm>
          <a:off x="489090" y="930344"/>
          <a:ext cx="11213820" cy="1838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8">
            <a:extLst>
              <a:ext uri="{FF2B5EF4-FFF2-40B4-BE49-F238E27FC236}">
                <a16:creationId xmlns:a16="http://schemas.microsoft.com/office/drawing/2014/main" id="{A2AB6DCD-7AF8-B787-81A2-AEDC4C3940C9}"/>
              </a:ext>
            </a:extLst>
          </p:cNvPr>
          <p:cNvSpPr>
            <a:spLocks noGrp="1"/>
          </p:cNvSpPr>
          <p:nvPr>
            <p:ph type="body" sz="quarter" idx="11" hasCustomPrompt="1"/>
          </p:nvPr>
        </p:nvSpPr>
        <p:spPr>
          <a:xfrm>
            <a:off x="535272" y="3335079"/>
            <a:ext cx="11167638" cy="491180"/>
          </a:xfrm>
          <a:prstGeom prst="rect">
            <a:avLst/>
          </a:prstGeom>
        </p:spPr>
        <p:txBody>
          <a:bodyPr anchor="t"/>
          <a:lstStyle>
            <a:lvl1pPr algn="ctr">
              <a:defRPr sz="16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mastery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statement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7" name="Text Placeholder 8">
            <a:extLst>
              <a:ext uri="{FF2B5EF4-FFF2-40B4-BE49-F238E27FC236}">
                <a16:creationId xmlns:a16="http://schemas.microsoft.com/office/drawing/2014/main" id="{1647C475-6F31-E71C-43C6-6717DAD7473C}"/>
              </a:ext>
            </a:extLst>
          </p:cNvPr>
          <p:cNvSpPr>
            <a:spLocks noGrp="1"/>
          </p:cNvSpPr>
          <p:nvPr>
            <p:ph type="body" sz="quarter" idx="12" hasCustomPrompt="1"/>
          </p:nvPr>
        </p:nvSpPr>
        <p:spPr>
          <a:xfrm>
            <a:off x="535273"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What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do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need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8" name="Text Placeholder 8">
            <a:extLst>
              <a:ext uri="{FF2B5EF4-FFF2-40B4-BE49-F238E27FC236}">
                <a16:creationId xmlns:a16="http://schemas.microsoft.com/office/drawing/2014/main" id="{1D2D5207-F211-8DF0-4827-E03475411BD9}"/>
              </a:ext>
            </a:extLst>
          </p:cNvPr>
          <p:cNvSpPr>
            <a:spLocks noGrp="1"/>
          </p:cNvSpPr>
          <p:nvPr>
            <p:ph type="body" sz="quarter" idx="13" hasCustomPrompt="1"/>
          </p:nvPr>
        </p:nvSpPr>
        <p:spPr>
          <a:xfrm>
            <a:off x="6198826" y="4882390"/>
            <a:ext cx="5504084" cy="1188310"/>
          </a:xfrm>
          <a:prstGeom prst="rect">
            <a:avLst/>
          </a:prstGeom>
        </p:spPr>
        <p:txBody>
          <a:bodyPr anchor="t"/>
          <a:lstStyle>
            <a:lvl1pPr algn="l">
              <a:defRPr sz="1600">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How</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will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students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apply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this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
        <p:nvSpPr>
          <p:cNvPr id="9" name="Text Placeholder 8">
            <a:extLst>
              <a:ext uri="{FF2B5EF4-FFF2-40B4-BE49-F238E27FC236}">
                <a16:creationId xmlns:a16="http://schemas.microsoft.com/office/drawing/2014/main" id="{2F0245D8-DF86-7B27-ADD1-A556E632A5DB}"/>
              </a:ext>
            </a:extLst>
          </p:cNvPr>
          <p:cNvSpPr>
            <a:spLocks noGrp="1"/>
          </p:cNvSpPr>
          <p:nvPr>
            <p:ph type="body" sz="quarter" idx="14" hasCustomPrompt="1"/>
          </p:nvPr>
        </p:nvSpPr>
        <p:spPr>
          <a:xfrm>
            <a:off x="1016318" y="14347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previous years</a:t>
            </a:r>
          </a:p>
        </p:txBody>
      </p:sp>
      <p:sp>
        <p:nvSpPr>
          <p:cNvPr id="10" name="Text Placeholder 8">
            <a:extLst>
              <a:ext uri="{FF2B5EF4-FFF2-40B4-BE49-F238E27FC236}">
                <a16:creationId xmlns:a16="http://schemas.microsoft.com/office/drawing/2014/main" id="{DD0318A7-7785-7BC9-B994-9650D7E9DC42}"/>
              </a:ext>
            </a:extLst>
          </p:cNvPr>
          <p:cNvSpPr>
            <a:spLocks noGrp="1"/>
          </p:cNvSpPr>
          <p:nvPr>
            <p:ph type="body" sz="quarter" idx="15" hasCustomPrompt="1"/>
          </p:nvPr>
        </p:nvSpPr>
        <p:spPr>
          <a:xfrm>
            <a:off x="3200214"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Previous konwledge within unit</a:t>
            </a:r>
          </a:p>
        </p:txBody>
      </p:sp>
      <p:sp>
        <p:nvSpPr>
          <p:cNvPr id="11" name="Text Placeholder 8">
            <a:extLst>
              <a:ext uri="{FF2B5EF4-FFF2-40B4-BE49-F238E27FC236}">
                <a16:creationId xmlns:a16="http://schemas.microsoft.com/office/drawing/2014/main" id="{5D5069D8-CA33-74E6-5B30-1A668A499FE7}"/>
              </a:ext>
            </a:extLst>
          </p:cNvPr>
          <p:cNvSpPr>
            <a:spLocks noGrp="1"/>
          </p:cNvSpPr>
          <p:nvPr>
            <p:ph type="body" sz="quarter" idx="16" hasCustomPrompt="1"/>
          </p:nvPr>
        </p:nvSpPr>
        <p:spPr>
          <a:xfrm>
            <a:off x="5401795" y="1430056"/>
            <a:ext cx="1434591" cy="828685"/>
          </a:xfrm>
          <a:prstGeom prst="rect">
            <a:avLst/>
          </a:prstGeom>
        </p:spPr>
        <p:txBody>
          <a:bodyPr anchor="ctr"/>
          <a:lstStyle>
            <a:lvl1pPr algn="l">
              <a:defRPr sz="1100">
                <a:solidFill>
                  <a:schemeClr val="bg1"/>
                </a:solidFill>
                <a:latin typeface="Arial" panose="020B0604020202020204" pitchFamily="34" charset="0"/>
                <a:cs typeface="Arial" panose="020B0604020202020204" pitchFamily="34" charset="0"/>
              </a:defRPr>
            </a:lvl1pPr>
          </a:lstStyle>
          <a:p>
            <a:pPr marL="0" indent="0">
              <a:buNone/>
            </a:pP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Current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lesson</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2" name="Text Placeholder 8">
            <a:extLst>
              <a:ext uri="{FF2B5EF4-FFF2-40B4-BE49-F238E27FC236}">
                <a16:creationId xmlns:a16="http://schemas.microsoft.com/office/drawing/2014/main" id="{E0AB61C3-2532-ED04-BBAB-106198A57168}"/>
              </a:ext>
            </a:extLst>
          </p:cNvPr>
          <p:cNvSpPr>
            <a:spLocks noGrp="1"/>
          </p:cNvSpPr>
          <p:nvPr>
            <p:ph type="body" sz="quarter" idx="17" hasCustomPrompt="1"/>
          </p:nvPr>
        </p:nvSpPr>
        <p:spPr>
          <a:xfrm>
            <a:off x="7603376" y="1430056"/>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Future knowledge within unit</a:t>
            </a:r>
          </a:p>
        </p:txBody>
      </p:sp>
      <p:sp>
        <p:nvSpPr>
          <p:cNvPr id="13" name="Text Placeholder 8">
            <a:extLst>
              <a:ext uri="{FF2B5EF4-FFF2-40B4-BE49-F238E27FC236}">
                <a16:creationId xmlns:a16="http://schemas.microsoft.com/office/drawing/2014/main" id="{A201B900-628E-C15D-65AE-F9190EAD7D77}"/>
              </a:ext>
            </a:extLst>
          </p:cNvPr>
          <p:cNvSpPr>
            <a:spLocks noGrp="1"/>
          </p:cNvSpPr>
          <p:nvPr>
            <p:ph type="body" sz="quarter" idx="18" hasCustomPrompt="1"/>
          </p:nvPr>
        </p:nvSpPr>
        <p:spPr>
          <a:xfrm>
            <a:off x="9804957" y="1430055"/>
            <a:ext cx="1434591" cy="828685"/>
          </a:xfrm>
          <a:prstGeom prst="rect">
            <a:avLst/>
          </a:prstGeom>
        </p:spPr>
        <p:txBody>
          <a:bodyPr anchor="ctr"/>
          <a:lstStyle>
            <a:lvl1pPr algn="l">
              <a:defRPr sz="1100">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Knowledge from future years</a:t>
            </a:r>
          </a:p>
        </p:txBody>
      </p:sp>
      <p:pic>
        <p:nvPicPr>
          <p:cNvPr id="2" name="Picture 1" descr="A white rectangular sign with red and black text&#10;&#10;Description automatically generated">
            <a:extLst>
              <a:ext uri="{FF2B5EF4-FFF2-40B4-BE49-F238E27FC236}">
                <a16:creationId xmlns:a16="http://schemas.microsoft.com/office/drawing/2014/main" id="{576C8FBC-7149-7635-C725-592927F973B8}"/>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t="66372" b="10561"/>
          <a:stretch/>
        </p:blipFill>
        <p:spPr bwMode="auto">
          <a:xfrm>
            <a:off x="4673111" y="6241555"/>
            <a:ext cx="2845777" cy="4597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6519367"/>
      </p:ext>
    </p:extLst>
  </p:cSld>
  <p:clrMapOvr>
    <a:masterClrMapping/>
  </p:clrMapOvr>
  <p:hf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ocabulary Slide">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07FE914-DE2D-5F2C-728D-A40F1190A697}"/>
              </a:ext>
            </a:extLst>
          </p:cNvPr>
          <p:cNvGraphicFramePr>
            <a:graphicFrameLocks noGrp="1"/>
          </p:cNvGraphicFramePr>
          <p:nvPr userDrawn="1">
            <p:extLst/>
          </p:nvPr>
        </p:nvGraphicFramePr>
        <p:xfrm>
          <a:off x="563655" y="1755423"/>
          <a:ext cx="11175917" cy="933133"/>
        </p:xfrm>
        <a:graphic>
          <a:graphicData uri="http://schemas.openxmlformats.org/drawingml/2006/table">
            <a:tbl>
              <a:tblPr firstRow="1" firstCol="1" bandRow="1"/>
              <a:tblGrid>
                <a:gridCol w="3103295">
                  <a:extLst>
                    <a:ext uri="{9D8B030D-6E8A-4147-A177-3AD203B41FA5}">
                      <a16:colId xmlns:a16="http://schemas.microsoft.com/office/drawing/2014/main" val="824665399"/>
                    </a:ext>
                  </a:extLst>
                </a:gridCol>
                <a:gridCol w="8072622">
                  <a:extLst>
                    <a:ext uri="{9D8B030D-6E8A-4147-A177-3AD203B41FA5}">
                      <a16:colId xmlns:a16="http://schemas.microsoft.com/office/drawing/2014/main" val="2599913486"/>
                    </a:ext>
                  </a:extLst>
                </a:gridCol>
              </a:tblGrid>
              <a:tr h="933133">
                <a:tc>
                  <a:txBody>
                    <a:bodyPr/>
                    <a:lstStyle/>
                    <a:p>
                      <a:endParaRPr lang="en-GB" sz="3200" dirty="0">
                        <a:effectLst/>
                        <a:latin typeface="+mj-lt"/>
                        <a:ea typeface="Arial" panose="020B06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en-GB" sz="3600" kern="1200" dirty="0">
                        <a:solidFill>
                          <a:srgbClr val="000000"/>
                        </a:solidFill>
                        <a:effectLst/>
                        <a:latin typeface="+mj-lt"/>
                        <a:ea typeface="Arial" panose="020B0604020202020204" pitchFamily="34"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4375668"/>
                  </a:ext>
                </a:extLst>
              </a:tr>
            </a:tbl>
          </a:graphicData>
        </a:graphic>
      </p:graphicFrame>
      <p:graphicFrame>
        <p:nvGraphicFramePr>
          <p:cNvPr id="4" name="Table 3">
            <a:extLst>
              <a:ext uri="{FF2B5EF4-FFF2-40B4-BE49-F238E27FC236}">
                <a16:creationId xmlns:a16="http://schemas.microsoft.com/office/drawing/2014/main" id="{1B2AA7E9-2CA2-B5CA-97C6-9840506758DC}"/>
              </a:ext>
            </a:extLst>
          </p:cNvPr>
          <p:cNvGraphicFramePr>
            <a:graphicFrameLocks noGrp="1"/>
          </p:cNvGraphicFramePr>
          <p:nvPr userDrawn="1">
            <p:extLst/>
          </p:nvPr>
        </p:nvGraphicFramePr>
        <p:xfrm>
          <a:off x="563655" y="3009928"/>
          <a:ext cx="11175916" cy="3322907"/>
        </p:xfrm>
        <a:graphic>
          <a:graphicData uri="http://schemas.openxmlformats.org/drawingml/2006/table">
            <a:tbl>
              <a:tblPr firstRow="1" firstCol="1" bandRow="1"/>
              <a:tblGrid>
                <a:gridCol w="11175916">
                  <a:extLst>
                    <a:ext uri="{9D8B030D-6E8A-4147-A177-3AD203B41FA5}">
                      <a16:colId xmlns:a16="http://schemas.microsoft.com/office/drawing/2014/main" val="824665399"/>
                    </a:ext>
                  </a:extLst>
                </a:gridCol>
              </a:tblGrid>
              <a:tr h="406762">
                <a:tc>
                  <a:txBody>
                    <a:bodyPr/>
                    <a:lstStyle/>
                    <a:p>
                      <a:pPr marL="22225">
                        <a:spcAft>
                          <a:spcPts val="0"/>
                        </a:spcAft>
                      </a:pPr>
                      <a:r>
                        <a:rPr lang="en-GB" sz="2800" dirty="0">
                          <a:effectLst/>
                          <a:latin typeface="Calibri Light" panose="020F0302020204030204" pitchFamily="34" charset="0"/>
                          <a:ea typeface="Arial" panose="020B0604020202020204" pitchFamily="34" charset="0"/>
                          <a:cs typeface="Calibri Light" panose="020F0302020204030204" pitchFamily="34" charset="0"/>
                        </a:rPr>
                        <a:t>Which is the correct use of the word?</a:t>
                      </a:r>
                      <a:endParaRPr lang="en-GB" sz="2800" baseline="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84375668"/>
                  </a:ext>
                </a:extLst>
              </a:tr>
              <a:tr h="2896187">
                <a:tc>
                  <a:txBody>
                    <a:bodyPr/>
                    <a:lstStyle/>
                    <a:p>
                      <a:pPr marL="479425"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lang="en-GB" sz="2800" dirty="0">
                        <a:effectLst/>
                        <a:latin typeface="Calibri Light" panose="020F0302020204030204" pitchFamily="34" charset="0"/>
                        <a:ea typeface="Arial" panose="020B0604020202020204" pitchFamily="34" charset="0"/>
                        <a:cs typeface="Calibri Light" panose="020F030202020403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37977533"/>
                  </a:ext>
                </a:extLst>
              </a:tr>
            </a:tbl>
          </a:graphicData>
        </a:graphic>
      </p:graphicFrame>
      <p:sp>
        <p:nvSpPr>
          <p:cNvPr id="7" name="Text Placeholder 8">
            <a:extLst>
              <a:ext uri="{FF2B5EF4-FFF2-40B4-BE49-F238E27FC236}">
                <a16:creationId xmlns:a16="http://schemas.microsoft.com/office/drawing/2014/main" id="{F9C0E243-AB2A-3FB7-25BA-92C7062C6A71}"/>
              </a:ext>
            </a:extLst>
          </p:cNvPr>
          <p:cNvSpPr>
            <a:spLocks noGrp="1"/>
          </p:cNvSpPr>
          <p:nvPr>
            <p:ph type="body" sz="quarter" idx="11" hasCustomPrompt="1"/>
          </p:nvPr>
        </p:nvSpPr>
        <p:spPr>
          <a:xfrm>
            <a:off x="6635578" y="1157260"/>
            <a:ext cx="5110686" cy="491180"/>
          </a:xfrm>
          <a:prstGeom prst="rect">
            <a:avLst/>
          </a:prstGeom>
        </p:spPr>
        <p:txBody>
          <a:bodyPr anchor="t"/>
          <a:lstStyle>
            <a:lvl1pPr algn="r">
              <a:defRPr sz="4000" b="1">
                <a:solidFill>
                  <a:srgbClr val="E0093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8" name="Text Placeholder 8">
            <a:extLst>
              <a:ext uri="{FF2B5EF4-FFF2-40B4-BE49-F238E27FC236}">
                <a16:creationId xmlns:a16="http://schemas.microsoft.com/office/drawing/2014/main" id="{3076954B-8649-83F0-860F-F397531879A8}"/>
              </a:ext>
            </a:extLst>
          </p:cNvPr>
          <p:cNvSpPr>
            <a:spLocks noGrp="1"/>
          </p:cNvSpPr>
          <p:nvPr>
            <p:ph type="body" sz="quarter" idx="12" hasCustomPrompt="1"/>
          </p:nvPr>
        </p:nvSpPr>
        <p:spPr>
          <a:xfrm>
            <a:off x="671383" y="1827934"/>
            <a:ext cx="2912076" cy="491180"/>
          </a:xfrm>
          <a:prstGeom prst="rect">
            <a:avLst/>
          </a:prstGeom>
        </p:spPr>
        <p:txBody>
          <a:bodyPr anchor="t"/>
          <a:lstStyle>
            <a:lvl1pPr algn="l">
              <a:defRPr sz="1600" b="1">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keyword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9" name="Text Placeholder 8">
            <a:extLst>
              <a:ext uri="{FF2B5EF4-FFF2-40B4-BE49-F238E27FC236}">
                <a16:creationId xmlns:a16="http://schemas.microsoft.com/office/drawing/2014/main" id="{2D7F2787-62A7-22D5-2460-AF5314A94B5E}"/>
              </a:ext>
            </a:extLst>
          </p:cNvPr>
          <p:cNvSpPr>
            <a:spLocks noGrp="1"/>
          </p:cNvSpPr>
          <p:nvPr>
            <p:ph type="body" sz="quarter" idx="13" hasCustomPrompt="1"/>
          </p:nvPr>
        </p:nvSpPr>
        <p:spPr>
          <a:xfrm>
            <a:off x="3737153" y="1824127"/>
            <a:ext cx="7848724" cy="770792"/>
          </a:xfrm>
          <a:prstGeom prst="rect">
            <a:avLst/>
          </a:prstGeom>
        </p:spPr>
        <p:txBody>
          <a:bodyPr anchor="t"/>
          <a:lstStyle>
            <a:lvl1pPr algn="l">
              <a:defRPr sz="1600" b="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definition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endPar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endParaRPr>
          </a:p>
        </p:txBody>
      </p:sp>
      <p:sp>
        <p:nvSpPr>
          <p:cNvPr id="10" name="Text Placeholder 8">
            <a:extLst>
              <a:ext uri="{FF2B5EF4-FFF2-40B4-BE49-F238E27FC236}">
                <a16:creationId xmlns:a16="http://schemas.microsoft.com/office/drawing/2014/main" id="{CB06B916-2A3A-3C25-C20C-0E288FFBFAAE}"/>
              </a:ext>
            </a:extLst>
          </p:cNvPr>
          <p:cNvSpPr>
            <a:spLocks noGrp="1"/>
          </p:cNvSpPr>
          <p:nvPr>
            <p:ph type="body" sz="quarter" idx="14" hasCustomPrompt="1"/>
          </p:nvPr>
        </p:nvSpPr>
        <p:spPr>
          <a:xfrm>
            <a:off x="671383" y="3521120"/>
            <a:ext cx="10956962" cy="2747795"/>
          </a:xfrm>
          <a:prstGeom prst="rect">
            <a:avLst/>
          </a:prstGeom>
        </p:spPr>
        <p:txBody>
          <a:bodyPr anchor="t"/>
          <a:lstStyle>
            <a:lvl1pPr algn="l">
              <a:defRPr sz="2400" b="0" baseline="0">
                <a:solidFill>
                  <a:schemeClr val="tx1"/>
                </a:solidFill>
                <a:latin typeface="Arial" panose="020B0604020202020204" pitchFamily="34" charset="0"/>
                <a:cs typeface="Arial" panose="020B0604020202020204" pitchFamily="34" charset="0"/>
              </a:defRPr>
            </a:lvl1pPr>
          </a:lstStyle>
          <a:p>
            <a:pPr marL="0" indent="0">
              <a:buNone/>
            </a:pP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Insert 3 multiple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choice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here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using</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should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all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use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word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correctly</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but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different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meanings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Move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red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circle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to</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correct</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answer</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when</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you</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have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completed</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the</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 </a:t>
            </a:r>
            <a:r>
              <a:rPr lang="de-DE" sz="2800" dirty="0" err="1">
                <a:solidFill>
                  <a:srgbClr val="061843"/>
                </a:solidFill>
                <a:latin typeface="NTFPrintfk" panose="03000400000000000000" pitchFamily="66" charset="0"/>
                <a:ea typeface="Times New Roman" panose="02020603050405020304" pitchFamily="18" charset="0"/>
                <a:cs typeface="Calibri" panose="020F0502020204030204" pitchFamily="34" charset="0"/>
              </a:rPr>
              <a:t>sentences</a:t>
            </a:r>
            <a:r>
              <a:rPr lang="de-DE" sz="2800" dirty="0">
                <a:solidFill>
                  <a:srgbClr val="061843"/>
                </a:solidFill>
                <a:latin typeface="NTFPrintfk" panose="03000400000000000000" pitchFamily="66" charset="0"/>
                <a:ea typeface="Times New Roman" panose="02020603050405020304" pitchFamily="18" charset="0"/>
                <a:cs typeface="Calibri" panose="020F0502020204030204" pitchFamily="34" charset="0"/>
              </a:rPr>
              <a:t>.</a:t>
            </a:r>
          </a:p>
        </p:txBody>
      </p:sp>
    </p:spTree>
    <p:extLst>
      <p:ext uri="{BB962C8B-B14F-4D97-AF65-F5344CB8AC3E}">
        <p14:creationId xmlns:p14="http://schemas.microsoft.com/office/powerpoint/2010/main" val="305674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1" presetClass="entr" presetSubtype="0" fill="hold" nodeType="withEffect">
                  <p:stCondLst>
                    <p:cond delay="0"/>
                  </p:stCondLst>
                  <p:childTnLst>
                    <p:set>
                      <p:cBhvr>
                        <p:cTn dur="1" fill="hold">
                          <p:stCondLst>
                            <p:cond delay="0"/>
                          </p:stCondLst>
                        </p:cTn>
                        <p:tgtEl>
                          <p:spTgt spid="8"/>
                        </p:tgtEl>
                        <p:attrNameLst>
                          <p:attrName>style.visibility</p:attrName>
                        </p:attrNameLst>
                      </p:cBhvr>
                      <p:to>
                        <p:strVal val="visible"/>
                      </p:to>
                    </p:set>
                  </p:childTnLst>
                </p:cTn>
              </p:par>
            </p:tnLst>
          </p:tmpl>
        </p:tmplLst>
      </p:bldP>
      <p:bldP spid="9" grpId="0" build="p">
        <p:tmplLst>
          <p:tmpl lvl="1">
            <p:tnLst>
              <p:par>
                <p:cTn presetID="1"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childTnLst>
                </p:cTn>
              </p:par>
            </p:tnLst>
          </p:tmpl>
        </p:tmplLst>
      </p:bldP>
      <p:bldP spid="10" grpId="0" build="p">
        <p:tmplLst>
          <p:tmpl lvl="1">
            <p:tnLst>
              <p:par>
                <p:cTn presetID="1" presetClass="entr" presetSubtype="0" fill="hold" nodeType="clickEffect">
                  <p:stCondLst>
                    <p:cond delay="0"/>
                  </p:stCondLst>
                  <p:childTnLst>
                    <p:set>
                      <p:cBhvr>
                        <p:cTn dur="1" fill="hold">
                          <p:stCondLst>
                            <p:cond delay="0"/>
                          </p:stCondLst>
                        </p:cTn>
                        <p:tgtEl>
                          <p:spTgt spid="10"/>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2805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o Now">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DA1BF7-F256-40E7-AB66-DBD36374F29D}"/>
              </a:ext>
            </a:extLst>
          </p:cNvPr>
          <p:cNvSpPr txBox="1"/>
          <p:nvPr userDrawn="1"/>
        </p:nvSpPr>
        <p:spPr>
          <a:xfrm>
            <a:off x="5339255" y="399393"/>
            <a:ext cx="6726621" cy="707886"/>
          </a:xfrm>
          <a:prstGeom prst="rect">
            <a:avLst/>
          </a:prstGeom>
          <a:noFill/>
        </p:spPr>
        <p:txBody>
          <a:bodyPr wrap="square" rtlCol="0">
            <a:spAutoFit/>
          </a:bodyPr>
          <a:lstStyle/>
          <a:p>
            <a:pPr algn="r"/>
            <a:r>
              <a:rPr lang="en-GB" sz="4000" b="1" dirty="0">
                <a:solidFill>
                  <a:schemeClr val="tx1"/>
                </a:solidFill>
              </a:rPr>
              <a:t>Final check for understanding</a:t>
            </a:r>
          </a:p>
        </p:txBody>
      </p:sp>
    </p:spTree>
    <p:extLst>
      <p:ext uri="{BB962C8B-B14F-4D97-AF65-F5344CB8AC3E}">
        <p14:creationId xmlns:p14="http://schemas.microsoft.com/office/powerpoint/2010/main" val="2008689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C913D-8498-859C-C5F0-9E5E64B6D4EB}"/>
              </a:ext>
            </a:extLst>
          </p:cNvPr>
          <p:cNvSpPr>
            <a:spLocks noGrp="1"/>
          </p:cNvSpPr>
          <p:nvPr>
            <p:ph type="dt" sz="half" idx="10"/>
          </p:nvPr>
        </p:nvSpPr>
        <p:spPr/>
        <p:txBody>
          <a:bodyPr/>
          <a:lstStyle/>
          <a:p>
            <a:fld id="{995BF821-79C8-413E-A556-0021715CD51A}" type="datetimeFigureOut">
              <a:rPr lang="en-GB" smtClean="0"/>
              <a:t>18/09/2025</a:t>
            </a:fld>
            <a:endParaRPr lang="en-GB"/>
          </a:p>
        </p:txBody>
      </p:sp>
      <p:sp>
        <p:nvSpPr>
          <p:cNvPr id="3" name="Footer Placeholder 2">
            <a:extLst>
              <a:ext uri="{FF2B5EF4-FFF2-40B4-BE49-F238E27FC236}">
                <a16:creationId xmlns:a16="http://schemas.microsoft.com/office/drawing/2014/main" id="{D1C45D02-B1D4-7C2C-0358-2E6B6DD7F4C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E04934A-7721-84C3-0DD0-C341A64E2C24}"/>
              </a:ext>
            </a:extLst>
          </p:cNvPr>
          <p:cNvSpPr>
            <a:spLocks noGrp="1"/>
          </p:cNvSpPr>
          <p:nvPr>
            <p:ph type="sldNum" sz="quarter" idx="12"/>
          </p:nvPr>
        </p:nvSpPr>
        <p:spPr/>
        <p:txBody>
          <a:bodyPr/>
          <a:lstStyle/>
          <a:p>
            <a:fld id="{19C2C36E-8A65-474F-A165-F757BFC86BA8}" type="slidenum">
              <a:rPr lang="en-GB" smtClean="0"/>
              <a:t>‹#›</a:t>
            </a:fld>
            <a:endParaRPr lang="en-GB"/>
          </a:p>
        </p:txBody>
      </p:sp>
    </p:spTree>
    <p:extLst>
      <p:ext uri="{BB962C8B-B14F-4D97-AF65-F5344CB8AC3E}">
        <p14:creationId xmlns:p14="http://schemas.microsoft.com/office/powerpoint/2010/main" val="145716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PSH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1DD1-C852-43FE-97B2-E9F6F82A9918}"/>
              </a:ext>
            </a:extLst>
          </p:cNvPr>
          <p:cNvSpPr>
            <a:spLocks noGrp="1"/>
          </p:cNvSpPr>
          <p:nvPr>
            <p:ph type="ctrTitle"/>
          </p:nvPr>
        </p:nvSpPr>
        <p:spPr>
          <a:xfrm>
            <a:off x="1524001" y="1122363"/>
            <a:ext cx="10061543" cy="1064656"/>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1044641A-8993-473E-BF51-98F9DC5781F6}"/>
              </a:ext>
            </a:extLst>
          </p:cNvPr>
          <p:cNvSpPr>
            <a:spLocks noGrp="1"/>
          </p:cNvSpPr>
          <p:nvPr>
            <p:ph type="subTitle" idx="1"/>
          </p:nvPr>
        </p:nvSpPr>
        <p:spPr>
          <a:xfrm>
            <a:off x="1524001" y="2385555"/>
            <a:ext cx="10061543" cy="405295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pic>
        <p:nvPicPr>
          <p:cNvPr id="10" name="Picture 9">
            <a:extLst>
              <a:ext uri="{FF2B5EF4-FFF2-40B4-BE49-F238E27FC236}">
                <a16:creationId xmlns:a16="http://schemas.microsoft.com/office/drawing/2014/main" id="{13CE6B7E-3DAE-4A07-AA4B-E15E28E707A5}"/>
              </a:ext>
            </a:extLst>
          </p:cNvPr>
          <p:cNvPicPr>
            <a:picLocks noChangeAspect="1"/>
          </p:cNvPicPr>
          <p:nvPr userDrawn="1"/>
        </p:nvPicPr>
        <p:blipFill>
          <a:blip r:embed="rId2">
            <a:lum bright="70000" contrast="-70000"/>
            <a:extLst>
              <a:ext uri="{28A0092B-C50C-407E-A947-70E740481C1C}">
                <a14:useLocalDpi xmlns:a14="http://schemas.microsoft.com/office/drawing/2010/main" val="0"/>
              </a:ext>
            </a:extLst>
          </a:blip>
          <a:stretch>
            <a:fillRect/>
          </a:stretch>
        </p:blipFill>
        <p:spPr>
          <a:xfrm>
            <a:off x="-1847892" y="3931141"/>
            <a:ext cx="4383703" cy="4197578"/>
          </a:xfrm>
          <a:prstGeom prst="rect">
            <a:avLst/>
          </a:prstGeom>
        </p:spPr>
      </p:pic>
      <p:pic>
        <p:nvPicPr>
          <p:cNvPr id="5" name="Picture 4">
            <a:extLst>
              <a:ext uri="{FF2B5EF4-FFF2-40B4-BE49-F238E27FC236}">
                <a16:creationId xmlns:a16="http://schemas.microsoft.com/office/drawing/2014/main" id="{DF55F14B-553B-4AED-8DB6-3A52C412D50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8975541" y="158166"/>
            <a:ext cx="751671" cy="751670"/>
          </a:xfrm>
          <a:prstGeom prst="rect">
            <a:avLst/>
          </a:prstGeom>
        </p:spPr>
      </p:pic>
      <p:pic>
        <p:nvPicPr>
          <p:cNvPr id="8" name="Picture 7" descr="A picture containing logo&#10;&#10;Description automatically generated">
            <a:extLst>
              <a:ext uri="{FF2B5EF4-FFF2-40B4-BE49-F238E27FC236}">
                <a16:creationId xmlns:a16="http://schemas.microsoft.com/office/drawing/2014/main" id="{281CCC5A-B1CF-429A-BCF1-6CBCDCCAA05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27210" y="181290"/>
            <a:ext cx="2298895" cy="714635"/>
          </a:xfrm>
          <a:prstGeom prst="rect">
            <a:avLst/>
          </a:prstGeom>
        </p:spPr>
      </p:pic>
    </p:spTree>
    <p:extLst>
      <p:ext uri="{BB962C8B-B14F-4D97-AF65-F5344CB8AC3E}">
        <p14:creationId xmlns:p14="http://schemas.microsoft.com/office/powerpoint/2010/main" val="282649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4E0CA-E0A2-4EF9-FE73-06A23248767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DD9AD2A-DDC2-2A15-15B3-1F7B3564DC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93DF02F-06FD-4A86-7ADD-1D87252C3A14}"/>
              </a:ext>
            </a:extLst>
          </p:cNvPr>
          <p:cNvSpPr>
            <a:spLocks noGrp="1"/>
          </p:cNvSpPr>
          <p:nvPr>
            <p:ph type="dt" sz="half" idx="10"/>
          </p:nvPr>
        </p:nvSpPr>
        <p:spPr/>
        <p:txBody>
          <a:bodyPr/>
          <a:lstStyle/>
          <a:p>
            <a:fld id="{526E75FA-3015-4D56-845E-A5C69245CE00}" type="datetimeFigureOut">
              <a:rPr lang="en-GB" smtClean="0"/>
              <a:t>18/09/2025</a:t>
            </a:fld>
            <a:endParaRPr lang="en-GB"/>
          </a:p>
        </p:txBody>
      </p:sp>
      <p:sp>
        <p:nvSpPr>
          <p:cNvPr id="5" name="Footer Placeholder 4">
            <a:extLst>
              <a:ext uri="{FF2B5EF4-FFF2-40B4-BE49-F238E27FC236}">
                <a16:creationId xmlns:a16="http://schemas.microsoft.com/office/drawing/2014/main" id="{CFB81231-D8C0-CE40-CB8C-E1DBCE553A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B066C8A-11AF-E9DB-9169-3DFD5C24FE78}"/>
              </a:ext>
            </a:extLst>
          </p:cNvPr>
          <p:cNvSpPr>
            <a:spLocks noGrp="1"/>
          </p:cNvSpPr>
          <p:nvPr>
            <p:ph type="sldNum" sz="quarter" idx="12"/>
          </p:nvPr>
        </p:nvSpPr>
        <p:spPr/>
        <p:txBody>
          <a:bodyPr/>
          <a:lstStyle/>
          <a:p>
            <a:fld id="{B5E654DB-0A16-4F5F-8219-6FB49F471630}" type="slidenum">
              <a:rPr lang="en-GB" smtClean="0"/>
              <a:t>‹#›</a:t>
            </a:fld>
            <a:endParaRPr lang="en-GB"/>
          </a:p>
        </p:txBody>
      </p:sp>
    </p:spTree>
    <p:extLst>
      <p:ext uri="{BB962C8B-B14F-4D97-AF65-F5344CB8AC3E}">
        <p14:creationId xmlns:p14="http://schemas.microsoft.com/office/powerpoint/2010/main" val="3997038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39DC5-3849-B74A-8AD8-E192C17F481A}"/>
              </a:ext>
            </a:extLst>
          </p:cNvPr>
          <p:cNvSpPr>
            <a:spLocks noGrp="1"/>
          </p:cNvSpPr>
          <p:nvPr>
            <p:ph type="title"/>
          </p:nvPr>
        </p:nvSpPr>
        <p:spPr>
          <a:xfrm>
            <a:off x="838201" y="365127"/>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02466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7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61C3CA8D-D1D6-830C-D217-1BA8153E797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448C7458-A245-1119-BC65-9C3B57D6790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14459FE2-26C9-1EBC-A1D5-DF0CDE2C42CF}"/>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484E4F93-0363-D3C1-9553-957BAC524411}"/>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1325735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wo Content">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EB195-DBFD-2F97-04E9-860404B9BAEB}"/>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66200696-C2C1-482F-E8C7-5346D2E495F4}"/>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C0A72605-854F-2F0A-4CF1-2427218A07E3}"/>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D1384F7F-1A1B-613B-9E69-FBE28ADF19F4}"/>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119740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8_Two Content">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34061264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2"/>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C31F58-A7AD-D2D2-B25C-33A91C6F344D}"/>
              </a:ext>
            </a:extLst>
          </p:cNvPr>
          <p:cNvSpPr txBox="1"/>
          <p:nvPr userDrawn="1"/>
        </p:nvSpPr>
        <p:spPr>
          <a:xfrm>
            <a:off x="8909539" y="6408420"/>
            <a:ext cx="184731" cy="369332"/>
          </a:xfrm>
          <a:prstGeom prst="rect">
            <a:avLst/>
          </a:prstGeom>
          <a:noFill/>
        </p:spPr>
        <p:txBody>
          <a:bodyPr wrap="none" rtlCol="0">
            <a:spAutoFit/>
          </a:bodyPr>
          <a:lstStyle/>
          <a:p>
            <a:endParaRPr lang="en-US" sz="1800"/>
          </a:p>
        </p:txBody>
      </p:sp>
      <p:sp>
        <p:nvSpPr>
          <p:cNvPr id="15" name="Text Placeholder 5">
            <a:extLst>
              <a:ext uri="{FF2B5EF4-FFF2-40B4-BE49-F238E27FC236}">
                <a16:creationId xmlns:a16="http://schemas.microsoft.com/office/drawing/2014/main" id="{84F77F2C-B8A7-2180-E207-341DA2C9E1FC}"/>
              </a:ext>
            </a:extLst>
          </p:cNvPr>
          <p:cNvSpPr>
            <a:spLocks noGrp="1"/>
          </p:cNvSpPr>
          <p:nvPr>
            <p:ph type="body" sz="quarter" idx="15" hasCustomPrompt="1"/>
          </p:nvPr>
        </p:nvSpPr>
        <p:spPr>
          <a:xfrm>
            <a:off x="0" y="197802"/>
            <a:ext cx="2288345" cy="498475"/>
          </a:xfrm>
          <a:solidFill>
            <a:schemeClr val="bg2"/>
          </a:solidFill>
        </p:spPr>
        <p:txBody>
          <a:bodyPr anchor="ctr">
            <a:normAutofit/>
          </a:bodyPr>
          <a:lstStyle>
            <a:lvl1pPr marL="216000" indent="0">
              <a:buNone/>
              <a:defRPr sz="2800">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Lesson X</a:t>
            </a:r>
            <a:endParaRPr lang="en-GB"/>
          </a:p>
        </p:txBody>
      </p:sp>
      <p:sp>
        <p:nvSpPr>
          <p:cNvPr id="3" name="Title 1">
            <a:extLst>
              <a:ext uri="{FF2B5EF4-FFF2-40B4-BE49-F238E27FC236}">
                <a16:creationId xmlns:a16="http://schemas.microsoft.com/office/drawing/2014/main" id="{A9C42C64-A2AE-AE48-5B4D-DDEC501BADCC}"/>
              </a:ext>
            </a:extLst>
          </p:cNvPr>
          <p:cNvSpPr>
            <a:spLocks noGrp="1"/>
          </p:cNvSpPr>
          <p:nvPr>
            <p:ph type="title" hasCustomPrompt="1"/>
          </p:nvPr>
        </p:nvSpPr>
        <p:spPr>
          <a:xfrm>
            <a:off x="285639" y="1271143"/>
            <a:ext cx="6339840" cy="1325563"/>
          </a:xfrm>
        </p:spPr>
        <p:txBody>
          <a:bodyPr>
            <a:normAutofit/>
          </a:bodyPr>
          <a:lstStyle>
            <a:lvl1pPr>
              <a:lnSpc>
                <a:spcPts val="5900"/>
              </a:lnSpc>
              <a:spcBef>
                <a:spcPts val="4200"/>
              </a:spcBef>
              <a:defRPr sz="5200">
                <a:solidFill>
                  <a:schemeClr val="tx1"/>
                </a:solidFill>
              </a:defRPr>
            </a:lvl1pPr>
          </a:lstStyle>
          <a:p>
            <a:r>
              <a:rPr lang="en-GB"/>
              <a:t>Slide Title </a:t>
            </a:r>
            <a:endParaRPr lang="en-US"/>
          </a:p>
        </p:txBody>
      </p:sp>
      <p:pic>
        <p:nvPicPr>
          <p:cNvPr id="7" name="Picture 6">
            <a:extLst>
              <a:ext uri="{FF2B5EF4-FFF2-40B4-BE49-F238E27FC236}">
                <a16:creationId xmlns:a16="http://schemas.microsoft.com/office/drawing/2014/main" id="{B27C4401-8A2F-A184-5D14-040254F70E6C}"/>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8" name="Picture 7">
            <a:extLst>
              <a:ext uri="{FF2B5EF4-FFF2-40B4-BE49-F238E27FC236}">
                <a16:creationId xmlns:a16="http://schemas.microsoft.com/office/drawing/2014/main" id="{D38E8BFD-2C59-8692-8BF7-D0722FEDECEE}"/>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Tree>
    <p:extLst>
      <p:ext uri="{BB962C8B-B14F-4D97-AF65-F5344CB8AC3E}">
        <p14:creationId xmlns:p14="http://schemas.microsoft.com/office/powerpoint/2010/main" val="30114203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3"/>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C31F58-A7AD-D2D2-B25C-33A91C6F344D}"/>
              </a:ext>
            </a:extLst>
          </p:cNvPr>
          <p:cNvSpPr txBox="1"/>
          <p:nvPr userDrawn="1"/>
        </p:nvSpPr>
        <p:spPr>
          <a:xfrm>
            <a:off x="8909539" y="6408420"/>
            <a:ext cx="184731" cy="369332"/>
          </a:xfrm>
          <a:prstGeom prst="rect">
            <a:avLst/>
          </a:prstGeom>
          <a:noFill/>
        </p:spPr>
        <p:txBody>
          <a:bodyPr wrap="none" rtlCol="0">
            <a:spAutoFit/>
          </a:bodyPr>
          <a:lstStyle/>
          <a:p>
            <a:endParaRPr lang="en-US" sz="1800"/>
          </a:p>
        </p:txBody>
      </p:sp>
      <p:sp>
        <p:nvSpPr>
          <p:cNvPr id="15" name="Text Placeholder 5">
            <a:extLst>
              <a:ext uri="{FF2B5EF4-FFF2-40B4-BE49-F238E27FC236}">
                <a16:creationId xmlns:a16="http://schemas.microsoft.com/office/drawing/2014/main" id="{84F77F2C-B8A7-2180-E207-341DA2C9E1FC}"/>
              </a:ext>
            </a:extLst>
          </p:cNvPr>
          <p:cNvSpPr>
            <a:spLocks noGrp="1"/>
          </p:cNvSpPr>
          <p:nvPr>
            <p:ph type="body" sz="quarter" idx="15" hasCustomPrompt="1"/>
          </p:nvPr>
        </p:nvSpPr>
        <p:spPr>
          <a:xfrm>
            <a:off x="0" y="197802"/>
            <a:ext cx="2288345" cy="498475"/>
          </a:xfrm>
          <a:solidFill>
            <a:schemeClr val="bg2"/>
          </a:solidFill>
        </p:spPr>
        <p:txBody>
          <a:bodyPr anchor="ctr">
            <a:normAutofit/>
          </a:bodyPr>
          <a:lstStyle>
            <a:lvl1pPr marL="216000" indent="0">
              <a:buNone/>
              <a:defRPr sz="2800">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Lesson X</a:t>
            </a:r>
            <a:endParaRPr lang="en-GB"/>
          </a:p>
        </p:txBody>
      </p:sp>
      <p:pic>
        <p:nvPicPr>
          <p:cNvPr id="5" name="Picture 4">
            <a:extLst>
              <a:ext uri="{FF2B5EF4-FFF2-40B4-BE49-F238E27FC236}">
                <a16:creationId xmlns:a16="http://schemas.microsoft.com/office/drawing/2014/main" id="{21F52AD2-802E-0A34-C2F6-85830857D3F5}"/>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6" name="Picture 5">
            <a:extLst>
              <a:ext uri="{FF2B5EF4-FFF2-40B4-BE49-F238E27FC236}">
                <a16:creationId xmlns:a16="http://schemas.microsoft.com/office/drawing/2014/main" id="{2BFBA995-F4BE-A959-F5E4-DEC2518D7167}"/>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7" name="Title 1">
            <a:extLst>
              <a:ext uri="{FF2B5EF4-FFF2-40B4-BE49-F238E27FC236}">
                <a16:creationId xmlns:a16="http://schemas.microsoft.com/office/drawing/2014/main" id="{BC5F16BD-A0A4-11D0-762C-96F997BA2698}"/>
              </a:ext>
            </a:extLst>
          </p:cNvPr>
          <p:cNvSpPr>
            <a:spLocks noGrp="1"/>
          </p:cNvSpPr>
          <p:nvPr>
            <p:ph type="title" hasCustomPrompt="1"/>
          </p:nvPr>
        </p:nvSpPr>
        <p:spPr>
          <a:xfrm>
            <a:off x="285639" y="1271143"/>
            <a:ext cx="6339840" cy="1325563"/>
          </a:xfrm>
        </p:spPr>
        <p:txBody>
          <a:bodyPr>
            <a:normAutofit/>
          </a:bodyPr>
          <a:lstStyle>
            <a:lvl1pPr>
              <a:lnSpc>
                <a:spcPts val="5900"/>
              </a:lnSpc>
              <a:spcBef>
                <a:spcPts val="4200"/>
              </a:spcBef>
              <a:defRPr sz="5200">
                <a:solidFill>
                  <a:schemeClr val="tx1"/>
                </a:solidFill>
              </a:defRPr>
            </a:lvl1pPr>
          </a:lstStyle>
          <a:p>
            <a:r>
              <a:rPr lang="en-GB"/>
              <a:t>Slide Title </a:t>
            </a:r>
            <a:endParaRPr lang="en-US"/>
          </a:p>
        </p:txBody>
      </p:sp>
    </p:spTree>
    <p:extLst>
      <p:ext uri="{BB962C8B-B14F-4D97-AF65-F5344CB8AC3E}">
        <p14:creationId xmlns:p14="http://schemas.microsoft.com/office/powerpoint/2010/main" val="793189303"/>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4"/>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C31F58-A7AD-D2D2-B25C-33A91C6F344D}"/>
              </a:ext>
            </a:extLst>
          </p:cNvPr>
          <p:cNvSpPr txBox="1"/>
          <p:nvPr userDrawn="1"/>
        </p:nvSpPr>
        <p:spPr>
          <a:xfrm>
            <a:off x="8909539" y="6408420"/>
            <a:ext cx="184731" cy="369332"/>
          </a:xfrm>
          <a:prstGeom prst="rect">
            <a:avLst/>
          </a:prstGeom>
          <a:noFill/>
        </p:spPr>
        <p:txBody>
          <a:bodyPr wrap="none" rtlCol="0">
            <a:spAutoFit/>
          </a:bodyPr>
          <a:lstStyle/>
          <a:p>
            <a:endParaRPr lang="en-US" sz="1800"/>
          </a:p>
        </p:txBody>
      </p:sp>
      <p:sp>
        <p:nvSpPr>
          <p:cNvPr id="15" name="Text Placeholder 5">
            <a:extLst>
              <a:ext uri="{FF2B5EF4-FFF2-40B4-BE49-F238E27FC236}">
                <a16:creationId xmlns:a16="http://schemas.microsoft.com/office/drawing/2014/main" id="{84F77F2C-B8A7-2180-E207-341DA2C9E1FC}"/>
              </a:ext>
            </a:extLst>
          </p:cNvPr>
          <p:cNvSpPr>
            <a:spLocks noGrp="1"/>
          </p:cNvSpPr>
          <p:nvPr>
            <p:ph type="body" sz="quarter" idx="15" hasCustomPrompt="1"/>
          </p:nvPr>
        </p:nvSpPr>
        <p:spPr>
          <a:xfrm>
            <a:off x="0" y="197802"/>
            <a:ext cx="2288345" cy="498475"/>
          </a:xfrm>
          <a:solidFill>
            <a:schemeClr val="bg2"/>
          </a:solidFill>
        </p:spPr>
        <p:txBody>
          <a:bodyPr anchor="ctr">
            <a:normAutofit/>
          </a:bodyPr>
          <a:lstStyle>
            <a:lvl1pPr marL="216000" indent="0">
              <a:buNone/>
              <a:defRPr sz="2800">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Lesson X</a:t>
            </a:r>
            <a:endParaRPr lang="en-GB"/>
          </a:p>
        </p:txBody>
      </p:sp>
      <p:pic>
        <p:nvPicPr>
          <p:cNvPr id="7" name="Picture 6">
            <a:extLst>
              <a:ext uri="{FF2B5EF4-FFF2-40B4-BE49-F238E27FC236}">
                <a16:creationId xmlns:a16="http://schemas.microsoft.com/office/drawing/2014/main" id="{040042B4-3851-A2AC-34BC-CF9729BB0A4C}"/>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8" name="Picture 7">
            <a:extLst>
              <a:ext uri="{FF2B5EF4-FFF2-40B4-BE49-F238E27FC236}">
                <a16:creationId xmlns:a16="http://schemas.microsoft.com/office/drawing/2014/main" id="{7A68F00A-6A59-4489-659F-A31D09B40598}"/>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1B46D4F5-3B18-8123-47EA-6CA344E6A765}"/>
              </a:ext>
            </a:extLst>
          </p:cNvPr>
          <p:cNvSpPr>
            <a:spLocks noGrp="1"/>
          </p:cNvSpPr>
          <p:nvPr>
            <p:ph type="title" hasCustomPrompt="1"/>
          </p:nvPr>
        </p:nvSpPr>
        <p:spPr>
          <a:xfrm>
            <a:off x="285639" y="1271143"/>
            <a:ext cx="6339840" cy="1325563"/>
          </a:xfrm>
        </p:spPr>
        <p:txBody>
          <a:bodyPr>
            <a:normAutofit/>
          </a:bodyPr>
          <a:lstStyle>
            <a:lvl1pPr>
              <a:lnSpc>
                <a:spcPts val="5900"/>
              </a:lnSpc>
              <a:spcBef>
                <a:spcPts val="4200"/>
              </a:spcBef>
              <a:defRPr sz="5200">
                <a:solidFill>
                  <a:schemeClr val="tx1"/>
                </a:solidFill>
              </a:defRPr>
            </a:lvl1pPr>
          </a:lstStyle>
          <a:p>
            <a:r>
              <a:rPr lang="en-GB"/>
              <a:t>Slide Title </a:t>
            </a:r>
            <a:endParaRPr lang="en-US"/>
          </a:p>
        </p:txBody>
      </p:sp>
    </p:spTree>
    <p:extLst>
      <p:ext uri="{BB962C8B-B14F-4D97-AF65-F5344CB8AC3E}">
        <p14:creationId xmlns:p14="http://schemas.microsoft.com/office/powerpoint/2010/main" val="522559528"/>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bg>
      <p:bgPr>
        <a:solidFill>
          <a:schemeClr val="accent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C31F58-A7AD-D2D2-B25C-33A91C6F344D}"/>
              </a:ext>
            </a:extLst>
          </p:cNvPr>
          <p:cNvSpPr txBox="1"/>
          <p:nvPr userDrawn="1"/>
        </p:nvSpPr>
        <p:spPr>
          <a:xfrm>
            <a:off x="8909539" y="6408420"/>
            <a:ext cx="184731" cy="369332"/>
          </a:xfrm>
          <a:prstGeom prst="rect">
            <a:avLst/>
          </a:prstGeom>
          <a:noFill/>
        </p:spPr>
        <p:txBody>
          <a:bodyPr wrap="none" rtlCol="0">
            <a:spAutoFit/>
          </a:bodyPr>
          <a:lstStyle/>
          <a:p>
            <a:endParaRPr lang="en-US" sz="1800"/>
          </a:p>
        </p:txBody>
      </p:sp>
      <p:sp>
        <p:nvSpPr>
          <p:cNvPr id="15" name="Text Placeholder 5">
            <a:extLst>
              <a:ext uri="{FF2B5EF4-FFF2-40B4-BE49-F238E27FC236}">
                <a16:creationId xmlns:a16="http://schemas.microsoft.com/office/drawing/2014/main" id="{84F77F2C-B8A7-2180-E207-341DA2C9E1FC}"/>
              </a:ext>
            </a:extLst>
          </p:cNvPr>
          <p:cNvSpPr>
            <a:spLocks noGrp="1"/>
          </p:cNvSpPr>
          <p:nvPr>
            <p:ph type="body" sz="quarter" idx="15" hasCustomPrompt="1"/>
          </p:nvPr>
        </p:nvSpPr>
        <p:spPr>
          <a:xfrm>
            <a:off x="0" y="197802"/>
            <a:ext cx="2288345" cy="498475"/>
          </a:xfrm>
          <a:solidFill>
            <a:schemeClr val="bg2"/>
          </a:solidFill>
        </p:spPr>
        <p:txBody>
          <a:bodyPr anchor="ctr">
            <a:normAutofit/>
          </a:bodyPr>
          <a:lstStyle>
            <a:lvl1pPr marL="216000" indent="0">
              <a:buNone/>
              <a:defRPr sz="2800">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Lesson X</a:t>
            </a:r>
            <a:endParaRPr lang="en-GB"/>
          </a:p>
        </p:txBody>
      </p:sp>
      <p:pic>
        <p:nvPicPr>
          <p:cNvPr id="6" name="Picture 5">
            <a:extLst>
              <a:ext uri="{FF2B5EF4-FFF2-40B4-BE49-F238E27FC236}">
                <a16:creationId xmlns:a16="http://schemas.microsoft.com/office/drawing/2014/main" id="{A26666B7-66D7-4F70-DA75-E42E3F7529BA}"/>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A09BB690-E19F-33BA-27DF-DF92C6483B23}"/>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8" name="Title 1">
            <a:extLst>
              <a:ext uri="{FF2B5EF4-FFF2-40B4-BE49-F238E27FC236}">
                <a16:creationId xmlns:a16="http://schemas.microsoft.com/office/drawing/2014/main" id="{217A6F38-A5F3-27CD-4D23-50A3880CDB1B}"/>
              </a:ext>
            </a:extLst>
          </p:cNvPr>
          <p:cNvSpPr>
            <a:spLocks noGrp="1"/>
          </p:cNvSpPr>
          <p:nvPr>
            <p:ph type="title" hasCustomPrompt="1"/>
          </p:nvPr>
        </p:nvSpPr>
        <p:spPr>
          <a:xfrm>
            <a:off x="285639" y="1271143"/>
            <a:ext cx="6339840" cy="1325563"/>
          </a:xfrm>
        </p:spPr>
        <p:txBody>
          <a:bodyPr>
            <a:normAutofit/>
          </a:bodyPr>
          <a:lstStyle>
            <a:lvl1pPr>
              <a:lnSpc>
                <a:spcPts val="5900"/>
              </a:lnSpc>
              <a:spcBef>
                <a:spcPts val="4200"/>
              </a:spcBef>
              <a:defRPr sz="5200">
                <a:solidFill>
                  <a:schemeClr val="tx1"/>
                </a:solidFill>
              </a:defRPr>
            </a:lvl1pPr>
          </a:lstStyle>
          <a:p>
            <a:r>
              <a:rPr lang="en-GB"/>
              <a:t>Slide Title </a:t>
            </a:r>
            <a:endParaRPr lang="en-US"/>
          </a:p>
        </p:txBody>
      </p:sp>
    </p:spTree>
    <p:extLst>
      <p:ext uri="{BB962C8B-B14F-4D97-AF65-F5344CB8AC3E}">
        <p14:creationId xmlns:p14="http://schemas.microsoft.com/office/powerpoint/2010/main" val="3650134"/>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EF5027-69B8-3CE7-BF04-1328760B92BB}"/>
              </a:ext>
            </a:extLst>
          </p:cNvPr>
          <p:cNvSpPr txBox="1"/>
          <p:nvPr userDrawn="1"/>
        </p:nvSpPr>
        <p:spPr>
          <a:xfrm>
            <a:off x="398585" y="1031896"/>
            <a:ext cx="11392878" cy="4414263"/>
          </a:xfrm>
          <a:prstGeom prst="roundRect">
            <a:avLst>
              <a:gd name="adj" fmla="val 3270"/>
            </a:avLst>
          </a:prstGeom>
          <a:noFill/>
          <a:ln w="28575">
            <a:solidFill>
              <a:srgbClr val="0BC6F0"/>
            </a:solidFill>
          </a:ln>
        </p:spPr>
        <p:txBody>
          <a:bodyPr wrap="square" rtlCol="0">
            <a:spAutoFit/>
          </a:bodyPr>
          <a:lstStyle/>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US" sz="1463"/>
          </a:p>
          <a:p>
            <a:endParaRPr lang="en-GB" sz="1463"/>
          </a:p>
          <a:p>
            <a:r>
              <a:rPr lang="en-GB" sz="1463"/>
              <a:t> </a:t>
            </a:r>
          </a:p>
        </p:txBody>
      </p:sp>
      <p:sp>
        <p:nvSpPr>
          <p:cNvPr id="3" name="Title 2">
            <a:extLst>
              <a:ext uri="{FF2B5EF4-FFF2-40B4-BE49-F238E27FC236}">
                <a16:creationId xmlns:a16="http://schemas.microsoft.com/office/drawing/2014/main" id="{3CFC9EAF-664B-F433-22EF-6FC41729B9E5}"/>
              </a:ext>
            </a:extLst>
          </p:cNvPr>
          <p:cNvSpPr txBox="1">
            <a:spLocks/>
          </p:cNvSpPr>
          <p:nvPr userDrawn="1"/>
        </p:nvSpPr>
        <p:spPr>
          <a:xfrm>
            <a:off x="304842" y="654909"/>
            <a:ext cx="3518777" cy="564394"/>
          </a:xfrm>
          <a:prstGeom prst="rect">
            <a:avLst/>
          </a:prstGeom>
          <a:solidFill>
            <a:schemeClr val="bg1"/>
          </a:solidFill>
        </p:spPr>
        <p:txBody>
          <a:bodyPr vert="horz" lIns="74295" tIns="37148" rIns="74295" bIns="37148" rtlCol="0" anchor="b" anchorCtr="0">
            <a:noAutofit/>
          </a:bodyPr>
          <a:lstStyle>
            <a:lvl1pPr algn="l" defTabSz="914400" rtl="0" eaLnBrk="1" latinLnBrk="0" hangingPunct="1">
              <a:lnSpc>
                <a:spcPct val="90000"/>
              </a:lnSpc>
              <a:spcBef>
                <a:spcPct val="0"/>
              </a:spcBef>
              <a:buNone/>
              <a:defRPr sz="4400" kern="1200">
                <a:solidFill>
                  <a:schemeClr val="tx1"/>
                </a:solidFill>
                <a:latin typeface="Nunito" panose="00000500000000000000" pitchFamily="2" charset="0"/>
                <a:ea typeface="+mj-ea"/>
                <a:cs typeface="+mj-cs"/>
              </a:defRPr>
            </a:lvl1pPr>
          </a:lstStyle>
          <a:p>
            <a:r>
              <a:rPr lang="en-GB" sz="2925" b="1">
                <a:solidFill>
                  <a:srgbClr val="95519E"/>
                </a:solidFill>
                <a:latin typeface="Century Gothic" panose="020B0502020202020204" pitchFamily="34" charset="0"/>
              </a:rPr>
              <a:t>Ground rules    </a:t>
            </a:r>
          </a:p>
        </p:txBody>
      </p:sp>
      <p:pic>
        <p:nvPicPr>
          <p:cNvPr id="12" name="Picture 11">
            <a:extLst>
              <a:ext uri="{FF2B5EF4-FFF2-40B4-BE49-F238E27FC236}">
                <a16:creationId xmlns:a16="http://schemas.microsoft.com/office/drawing/2014/main" id="{BFCEE68F-D421-CB69-BAD6-D495071701EB}"/>
              </a:ext>
            </a:extLst>
          </p:cNvPr>
          <p:cNvPicPr>
            <a:picLocks noChangeAspect="1"/>
          </p:cNvPicPr>
          <p:nvPr userDrawn="1"/>
        </p:nvPicPr>
        <p:blipFill>
          <a:blip r:embed="rId2"/>
          <a:stretch>
            <a:fillRect/>
          </a:stretch>
        </p:blipFill>
        <p:spPr>
          <a:xfrm>
            <a:off x="3354363" y="519507"/>
            <a:ext cx="505559" cy="523038"/>
          </a:xfrm>
          <a:prstGeom prst="rect">
            <a:avLst/>
          </a:prstGeom>
        </p:spPr>
      </p:pic>
      <p:sp>
        <p:nvSpPr>
          <p:cNvPr id="13" name="Content Placeholder 2">
            <a:extLst>
              <a:ext uri="{FF2B5EF4-FFF2-40B4-BE49-F238E27FC236}">
                <a16:creationId xmlns:a16="http://schemas.microsoft.com/office/drawing/2014/main" id="{1282AA1E-25B3-703D-CB9A-A04C0F91FF60}"/>
              </a:ext>
            </a:extLst>
          </p:cNvPr>
          <p:cNvSpPr>
            <a:spLocks noGrp="1"/>
          </p:cNvSpPr>
          <p:nvPr>
            <p:ph idx="1" hasCustomPrompt="1"/>
          </p:nvPr>
        </p:nvSpPr>
        <p:spPr>
          <a:xfrm>
            <a:off x="708049" y="1286953"/>
            <a:ext cx="10715522" cy="3904480"/>
          </a:xfrm>
        </p:spPr>
        <p:txBody>
          <a:bodyPr>
            <a:noAutofit/>
          </a:bodyPr>
          <a:lstStyle>
            <a:lvl1pPr marL="285750" indent="-285750">
              <a:lnSpc>
                <a:spcPts val="2600"/>
              </a:lnSpc>
              <a:spcBef>
                <a:spcPts val="900"/>
              </a:spcBef>
              <a:spcAft>
                <a:spcPts val="0"/>
              </a:spcAft>
              <a:buFont typeface="Arial" panose="020B0604020202020204" pitchFamily="34" charset="0"/>
              <a:buChar char="•"/>
              <a:defRPr sz="1800">
                <a:solidFill>
                  <a:srgbClr val="551C59"/>
                </a:solidFill>
                <a:latin typeface="Century Gothic" panose="020B0502020202020204" pitchFamily="34" charset="0"/>
              </a:defRPr>
            </a:lvl1pPr>
            <a:lvl2pPr marL="292500" indent="-184448">
              <a:lnSpc>
                <a:spcPts val="2113"/>
              </a:lnSpc>
              <a:spcBef>
                <a:spcPts val="325"/>
              </a:spcBef>
              <a:spcAft>
                <a:spcPts val="163"/>
              </a:spcAft>
              <a:tabLst/>
              <a:defRPr sz="1625">
                <a:solidFill>
                  <a:srgbClr val="551C59"/>
                </a:solidFill>
                <a:latin typeface="Century Gothic" panose="020B0502020202020204" pitchFamily="34" charset="0"/>
              </a:defRPr>
            </a:lvl2pPr>
            <a:lvl3pPr>
              <a:defRPr>
                <a:solidFill>
                  <a:schemeClr val="bg1"/>
                </a:solidFill>
                <a:latin typeface="Century Gothic" panose="020B0502020202020204" pitchFamily="34" charset="0"/>
              </a:defRPr>
            </a:lvl3pPr>
            <a:lvl4pPr>
              <a:defRPr>
                <a:solidFill>
                  <a:schemeClr val="bg1"/>
                </a:solidFill>
                <a:latin typeface="Century Gothic" panose="020B0502020202020204" pitchFamily="34" charset="0"/>
              </a:defRPr>
            </a:lvl4pPr>
            <a:lvl5pPr>
              <a:defRPr>
                <a:solidFill>
                  <a:schemeClr val="bg1"/>
                </a:solidFill>
                <a:latin typeface="Century Gothic" panose="020B0502020202020204" pitchFamily="34" charset="0"/>
              </a:defRPr>
            </a:lvl5pPr>
          </a:lstStyle>
          <a:p>
            <a:pPr marL="285750" indent="-285750">
              <a:buFont typeface="Arial" panose="020B0604020202020204" pitchFamily="34" charset="0"/>
              <a:buChar char="•"/>
            </a:pPr>
            <a:r>
              <a:rPr lang="en-GB"/>
              <a:t>[Add your class rules here]</a:t>
            </a:r>
          </a:p>
        </p:txBody>
      </p:sp>
      <p:pic>
        <p:nvPicPr>
          <p:cNvPr id="7" name="Picture 6">
            <a:extLst>
              <a:ext uri="{FF2B5EF4-FFF2-40B4-BE49-F238E27FC236}">
                <a16:creationId xmlns:a16="http://schemas.microsoft.com/office/drawing/2014/main" id="{FD7714CF-E421-4BB9-60F6-15F4AEC84311}"/>
              </a:ext>
            </a:extLst>
          </p:cNvPr>
          <p:cNvPicPr>
            <a:picLocks noChangeAspect="1"/>
          </p:cNvPicPr>
          <p:nvPr userDrawn="1"/>
        </p:nvPicPr>
        <p:blipFill>
          <a:blip r:embed="rId3"/>
          <a:srcRect/>
          <a:stretch/>
        </p:blipFill>
        <p:spPr>
          <a:xfrm>
            <a:off x="10164796" y="323850"/>
            <a:ext cx="1626667" cy="269664"/>
          </a:xfrm>
          <a:prstGeom prst="rect">
            <a:avLst/>
          </a:prstGeom>
        </p:spPr>
      </p:pic>
      <p:pic>
        <p:nvPicPr>
          <p:cNvPr id="8" name="Picture 7">
            <a:extLst>
              <a:ext uri="{FF2B5EF4-FFF2-40B4-BE49-F238E27FC236}">
                <a16:creationId xmlns:a16="http://schemas.microsoft.com/office/drawing/2014/main" id="{3F64EEB2-218C-E08F-3B21-20DEC3BAF057}"/>
              </a:ext>
            </a:extLst>
          </p:cNvPr>
          <p:cNvPicPr>
            <a:picLocks noChangeAspect="1"/>
          </p:cNvPicPr>
          <p:nvPr userDrawn="1"/>
        </p:nvPicPr>
        <p:blipFill>
          <a:blip r:embed="rId4">
            <a:lum bright="-40000" contrast="-40000"/>
          </a:blip>
          <a:stretch>
            <a:fillRect/>
          </a:stretch>
        </p:blipFill>
        <p:spPr>
          <a:xfrm>
            <a:off x="9202236" y="6411310"/>
            <a:ext cx="2743200" cy="355600"/>
          </a:xfrm>
          <a:prstGeom prst="rect">
            <a:avLst/>
          </a:prstGeom>
        </p:spPr>
      </p:pic>
    </p:spTree>
    <p:extLst>
      <p:ext uri="{BB962C8B-B14F-4D97-AF65-F5344CB8AC3E}">
        <p14:creationId xmlns:p14="http://schemas.microsoft.com/office/powerpoint/2010/main" val="26749578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wo Content">
    <p:bg>
      <p:bgRef idx="1001">
        <a:schemeClr val="bg2"/>
      </p:bgRef>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41373D1-67E0-7E09-6110-518E660E22D5}"/>
              </a:ext>
            </a:extLst>
          </p:cNvPr>
          <p:cNvPicPr>
            <a:picLocks noChangeAspect="1"/>
          </p:cNvPicPr>
          <p:nvPr userDrawn="1"/>
        </p:nvPicPr>
        <p:blipFill rotWithShape="1">
          <a:blip r:embed="rId2"/>
          <a:srcRect l="18782" t="13602" r="6854"/>
          <a:stretch/>
        </p:blipFill>
        <p:spPr>
          <a:xfrm rot="10800000">
            <a:off x="4904933" y="0"/>
            <a:ext cx="7287067" cy="6858000"/>
          </a:xfrm>
          <a:prstGeom prst="rect">
            <a:avLst/>
          </a:prstGeom>
        </p:spPr>
      </p:pic>
      <p:sp>
        <p:nvSpPr>
          <p:cNvPr id="10" name="Content Placeholder 2">
            <a:extLst>
              <a:ext uri="{FF2B5EF4-FFF2-40B4-BE49-F238E27FC236}">
                <a16:creationId xmlns:a16="http://schemas.microsoft.com/office/drawing/2014/main" id="{7700BF2E-963B-F3EE-9204-3C8873186F64}"/>
              </a:ext>
            </a:extLst>
          </p:cNvPr>
          <p:cNvSpPr>
            <a:spLocks noGrp="1"/>
          </p:cNvSpPr>
          <p:nvPr>
            <p:ph sz="half" idx="10"/>
          </p:nvPr>
        </p:nvSpPr>
        <p:spPr>
          <a:xfrm>
            <a:off x="286665" y="1311401"/>
            <a:ext cx="4435231" cy="4711146"/>
          </a:xfrm>
        </p:spPr>
        <p:txBody>
          <a:bodyPr>
            <a:normAutofit/>
          </a:bodyPr>
          <a:lstStyle>
            <a:lvl1pPr marL="0" indent="0">
              <a:lnSpc>
                <a:spcPts val="2800"/>
              </a:lnSpc>
              <a:spcBef>
                <a:spcPts val="1100"/>
              </a:spcBef>
              <a:spcAft>
                <a:spcPts val="0"/>
              </a:spcAft>
              <a:buNone/>
              <a:defRPr sz="2000">
                <a:solidFill>
                  <a:schemeClr val="tx2"/>
                </a:solidFill>
              </a:defRPr>
            </a:lvl1pPr>
          </a:lstStyle>
          <a:p>
            <a:pPr lvl="0"/>
            <a:endParaRPr lang="en-US"/>
          </a:p>
        </p:txBody>
      </p:sp>
      <p:sp>
        <p:nvSpPr>
          <p:cNvPr id="3" name="Title 1">
            <a:extLst>
              <a:ext uri="{FF2B5EF4-FFF2-40B4-BE49-F238E27FC236}">
                <a16:creationId xmlns:a16="http://schemas.microsoft.com/office/drawing/2014/main" id="{7820D2D3-8DD0-D76F-BFCE-2417C10F4D87}"/>
              </a:ext>
            </a:extLst>
          </p:cNvPr>
          <p:cNvSpPr txBox="1">
            <a:spLocks/>
          </p:cNvSpPr>
          <p:nvPr userDrawn="1"/>
        </p:nvSpPr>
        <p:spPr>
          <a:xfrm>
            <a:off x="5279488" y="627857"/>
            <a:ext cx="4613422" cy="694054"/>
          </a:xfrm>
          <a:prstGeom prst="rect">
            <a:avLst/>
          </a:prstGeom>
        </p:spPr>
        <p:txBody>
          <a:bodyPr vert="horz" lIns="91440" tIns="45720" rIns="91440" bIns="45720" rtlCol="0" anchor="ctr">
            <a:noAutofit/>
          </a:bodyPr>
          <a:lstStyle>
            <a:lvl1pPr algn="l" defTabSz="990570" rtl="0" eaLnBrk="1" latinLnBrk="0" hangingPunct="1">
              <a:lnSpc>
                <a:spcPct val="90000"/>
              </a:lnSpc>
              <a:spcBef>
                <a:spcPct val="0"/>
              </a:spcBef>
              <a:buNone/>
              <a:defRPr sz="4000" b="1" kern="1200">
                <a:solidFill>
                  <a:schemeClr val="accent2"/>
                </a:solidFill>
                <a:latin typeface="Century Gothic" panose="020B0502020202020204" pitchFamily="34" charset="0"/>
                <a:ea typeface="+mj-ea"/>
                <a:cs typeface="+mj-cs"/>
              </a:defRPr>
            </a:lvl1pPr>
          </a:lstStyle>
          <a:p>
            <a:r>
              <a:rPr lang="en-GB" sz="2800">
                <a:solidFill>
                  <a:schemeClr val="tx2"/>
                </a:solidFill>
              </a:rPr>
              <a:t>Learning Outcomes  </a:t>
            </a:r>
            <a:endParaRPr lang="en-US" sz="2800">
              <a:solidFill>
                <a:schemeClr val="tx2"/>
              </a:solidFill>
            </a:endParaRPr>
          </a:p>
        </p:txBody>
      </p:sp>
      <p:sp>
        <p:nvSpPr>
          <p:cNvPr id="4" name="Title 1">
            <a:extLst>
              <a:ext uri="{FF2B5EF4-FFF2-40B4-BE49-F238E27FC236}">
                <a16:creationId xmlns:a16="http://schemas.microsoft.com/office/drawing/2014/main" id="{A51FCE47-53E5-07EF-4FA1-81F7FF144F70}"/>
              </a:ext>
            </a:extLst>
          </p:cNvPr>
          <p:cNvSpPr txBox="1">
            <a:spLocks/>
          </p:cNvSpPr>
          <p:nvPr userDrawn="1"/>
        </p:nvSpPr>
        <p:spPr>
          <a:xfrm>
            <a:off x="291514" y="627857"/>
            <a:ext cx="4613422" cy="694054"/>
          </a:xfrm>
          <a:prstGeom prst="rect">
            <a:avLst/>
          </a:prstGeom>
        </p:spPr>
        <p:txBody>
          <a:bodyPr vert="horz" lIns="91440" tIns="45720" rIns="91440" bIns="45720" rtlCol="0" anchor="ctr">
            <a:noAutofit/>
          </a:bodyPr>
          <a:lstStyle>
            <a:lvl1pPr algn="l" defTabSz="990570" rtl="0" eaLnBrk="1" latinLnBrk="0" hangingPunct="1">
              <a:lnSpc>
                <a:spcPct val="90000"/>
              </a:lnSpc>
              <a:spcBef>
                <a:spcPct val="0"/>
              </a:spcBef>
              <a:buNone/>
              <a:defRPr sz="4000" b="1" kern="1200">
                <a:solidFill>
                  <a:schemeClr val="accent2"/>
                </a:solidFill>
                <a:latin typeface="Century Gothic" panose="020B0502020202020204" pitchFamily="34" charset="0"/>
                <a:ea typeface="+mj-ea"/>
                <a:cs typeface="+mj-cs"/>
              </a:defRPr>
            </a:lvl1pPr>
          </a:lstStyle>
          <a:p>
            <a:r>
              <a:rPr lang="en-GB" sz="2800">
                <a:solidFill>
                  <a:schemeClr val="tx2"/>
                </a:solidFill>
              </a:rPr>
              <a:t>Learning Objective  </a:t>
            </a:r>
            <a:endParaRPr lang="en-US" sz="2800">
              <a:solidFill>
                <a:schemeClr val="tx2"/>
              </a:solidFill>
            </a:endParaRPr>
          </a:p>
        </p:txBody>
      </p:sp>
      <p:sp>
        <p:nvSpPr>
          <p:cNvPr id="6" name="Content Placeholder 2">
            <a:extLst>
              <a:ext uri="{FF2B5EF4-FFF2-40B4-BE49-F238E27FC236}">
                <a16:creationId xmlns:a16="http://schemas.microsoft.com/office/drawing/2014/main" id="{D9888996-F90B-2793-88C5-DF07B0907DC6}"/>
              </a:ext>
            </a:extLst>
          </p:cNvPr>
          <p:cNvSpPr>
            <a:spLocks noGrp="1"/>
          </p:cNvSpPr>
          <p:nvPr>
            <p:ph sz="half" idx="11"/>
          </p:nvPr>
        </p:nvSpPr>
        <p:spPr>
          <a:xfrm>
            <a:off x="5279489" y="1299074"/>
            <a:ext cx="4435231" cy="4711146"/>
          </a:xfrm>
        </p:spPr>
        <p:txBody>
          <a:bodyPr>
            <a:normAutofit/>
          </a:bodyPr>
          <a:lstStyle>
            <a:lvl1pPr marL="0" indent="0">
              <a:lnSpc>
                <a:spcPts val="2800"/>
              </a:lnSpc>
              <a:spcBef>
                <a:spcPts val="1100"/>
              </a:spcBef>
              <a:spcAft>
                <a:spcPts val="0"/>
              </a:spcAft>
              <a:buNone/>
              <a:defRPr sz="2000">
                <a:solidFill>
                  <a:schemeClr val="tx2"/>
                </a:solidFill>
              </a:defRPr>
            </a:lvl1pPr>
          </a:lstStyle>
          <a:p>
            <a:pPr lvl="0"/>
            <a:endParaRPr lang="en-US"/>
          </a:p>
        </p:txBody>
      </p:sp>
      <p:pic>
        <p:nvPicPr>
          <p:cNvPr id="2" name="Picture 1">
            <a:extLst>
              <a:ext uri="{FF2B5EF4-FFF2-40B4-BE49-F238E27FC236}">
                <a16:creationId xmlns:a16="http://schemas.microsoft.com/office/drawing/2014/main" id="{CCC1C21A-B0B0-B96B-574A-E45A4A09F170}"/>
              </a:ext>
            </a:extLst>
          </p:cNvPr>
          <p:cNvPicPr>
            <a:picLocks noChangeAspect="1"/>
          </p:cNvPicPr>
          <p:nvPr userDrawn="1"/>
        </p:nvPicPr>
        <p:blipFill>
          <a:blip r:embed="rId3"/>
          <a:srcRect/>
          <a:stretch/>
        </p:blipFill>
        <p:spPr>
          <a:xfrm>
            <a:off x="9958559" y="349231"/>
            <a:ext cx="1820789" cy="278626"/>
          </a:xfrm>
          <a:prstGeom prst="rect">
            <a:avLst/>
          </a:prstGeom>
        </p:spPr>
      </p:pic>
      <p:pic>
        <p:nvPicPr>
          <p:cNvPr id="5" name="Picture 4">
            <a:extLst>
              <a:ext uri="{FF2B5EF4-FFF2-40B4-BE49-F238E27FC236}">
                <a16:creationId xmlns:a16="http://schemas.microsoft.com/office/drawing/2014/main" id="{9F5D85C8-5CA6-2445-DDA5-1553231743E1}"/>
              </a:ext>
            </a:extLst>
          </p:cNvPr>
          <p:cNvPicPr>
            <a:picLocks noChangeAspect="1"/>
          </p:cNvPicPr>
          <p:nvPr userDrawn="1"/>
        </p:nvPicPr>
        <p:blipFill>
          <a:blip r:embed="rId4">
            <a:lum bright="100000" contrast="-40000"/>
          </a:blip>
          <a:stretch>
            <a:fillRect/>
          </a:stretch>
        </p:blipFill>
        <p:spPr>
          <a:xfrm>
            <a:off x="9189300" y="6411310"/>
            <a:ext cx="2743200" cy="355600"/>
          </a:xfrm>
          <a:prstGeom prst="rect">
            <a:avLst/>
          </a:prstGeom>
        </p:spPr>
      </p:pic>
    </p:spTree>
    <p:extLst>
      <p:ext uri="{BB962C8B-B14F-4D97-AF65-F5344CB8AC3E}">
        <p14:creationId xmlns:p14="http://schemas.microsoft.com/office/powerpoint/2010/main" val="712807972"/>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700BF2E-963B-F3EE-9204-3C8873186F64}"/>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9" name="Title 1">
            <a:extLst>
              <a:ext uri="{FF2B5EF4-FFF2-40B4-BE49-F238E27FC236}">
                <a16:creationId xmlns:a16="http://schemas.microsoft.com/office/drawing/2014/main" id="{42A07717-61DE-6F15-36BC-615CA852FE06}"/>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pic>
        <p:nvPicPr>
          <p:cNvPr id="4" name="Picture 3">
            <a:extLst>
              <a:ext uri="{FF2B5EF4-FFF2-40B4-BE49-F238E27FC236}">
                <a16:creationId xmlns:a16="http://schemas.microsoft.com/office/drawing/2014/main" id="{050FD35B-473A-5AEF-F55D-7DDCF317C393}"/>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5" name="Picture 4">
            <a:extLst>
              <a:ext uri="{FF2B5EF4-FFF2-40B4-BE49-F238E27FC236}">
                <a16:creationId xmlns:a16="http://schemas.microsoft.com/office/drawing/2014/main" id="{C828FBAB-C9A8-6214-E214-2F524E5C11D6}"/>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Tree>
    <p:extLst>
      <p:ext uri="{BB962C8B-B14F-4D97-AF65-F5344CB8AC3E}">
        <p14:creationId xmlns:p14="http://schemas.microsoft.com/office/powerpoint/2010/main" val="10017597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27556696-F17A-D6D9-C557-41C5D10153D8}"/>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C818581D-ACCB-60BD-0F09-ECB147DEF0E6}"/>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CCB69D6B-D3E8-9249-DF9F-7DA087F715FF}"/>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3" name="Title 1">
            <a:extLst>
              <a:ext uri="{FF2B5EF4-FFF2-40B4-BE49-F238E27FC236}">
                <a16:creationId xmlns:a16="http://schemas.microsoft.com/office/drawing/2014/main" id="{804383EF-9BD4-9548-677E-0957F43E774A}"/>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3225949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603E9132-87C2-F358-AE39-5813EA738D1C}"/>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A2D45D3C-0F89-DB25-BE56-9A9B7129F26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E4F83B39-8F81-36EC-EFF2-737A28F143B2}"/>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C02627F3-4E2A-05E0-BA32-326D042612F7}"/>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4979171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5232450" y="0"/>
            <a:ext cx="695955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19E38187-F988-B257-0790-60AD2F251879}"/>
              </a:ext>
            </a:extLst>
          </p:cNvPr>
          <p:cNvSpPr>
            <a:spLocks noGrp="1"/>
          </p:cNvSpPr>
          <p:nvPr>
            <p:ph sz="half" idx="10"/>
          </p:nvPr>
        </p:nvSpPr>
        <p:spPr>
          <a:xfrm>
            <a:off x="286665" y="1303304"/>
            <a:ext cx="4514033"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C8C84706-1CDB-84DF-C26B-36ECA0959D83}"/>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05F56AE5-67DD-8B46-239D-CBC15647A903}"/>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D0354F72-16C4-DCB2-BB18-9AF5DDB9FEC5}"/>
              </a:ext>
            </a:extLst>
          </p:cNvPr>
          <p:cNvSpPr>
            <a:spLocks noGrp="1"/>
          </p:cNvSpPr>
          <p:nvPr>
            <p:ph type="title" hasCustomPrompt="1"/>
          </p:nvPr>
        </p:nvSpPr>
        <p:spPr>
          <a:xfrm>
            <a:off x="287499" y="543878"/>
            <a:ext cx="451403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33759911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A5F36CA1-5DB8-5192-E833-842D777B2B41}"/>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7B2AB9F9-EFBB-393E-606E-7CF565AFE70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6B4EAE57-6632-44F5-E72A-93C0BF861B42}"/>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391F98AD-3FB4-FDB7-1191-47D8D3CE3AFA}"/>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22907907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6" name="Picture 5">
            <a:extLst>
              <a:ext uri="{FF2B5EF4-FFF2-40B4-BE49-F238E27FC236}">
                <a16:creationId xmlns:a16="http://schemas.microsoft.com/office/drawing/2014/main" id="{1872693F-6D1E-945D-363F-7787B8849109}"/>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7B3A542F-89E6-C510-887E-853232A1763C}"/>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Content Placeholder 2">
            <a:extLst>
              <a:ext uri="{FF2B5EF4-FFF2-40B4-BE49-F238E27FC236}">
                <a16:creationId xmlns:a16="http://schemas.microsoft.com/office/drawing/2014/main" id="{DE58AFF2-8EF3-2315-275C-9C8A5EE39BD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sp>
        <p:nvSpPr>
          <p:cNvPr id="12" name="Title 1">
            <a:extLst>
              <a:ext uri="{FF2B5EF4-FFF2-40B4-BE49-F238E27FC236}">
                <a16:creationId xmlns:a16="http://schemas.microsoft.com/office/drawing/2014/main" id="{337E3D66-CECE-C8A9-A053-2BDF639253C5}"/>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3950645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B40DFD04-0846-6310-4677-2B47BA63E7D4}"/>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3F4431AE-960E-A16B-328A-D1751283B96A}"/>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339B4058-F7F4-5371-7E10-5438D0D48079}"/>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CB84146D-AE50-94EE-3961-9BE701B15893}"/>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7077781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Two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61C3CA8D-D1D6-830C-D217-1BA8153E797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448C7458-A245-1119-BC65-9C3B57D6790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14459FE2-26C9-1EBC-A1D5-DF0CDE2C42CF}"/>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484E4F93-0363-D3C1-9553-957BAC524411}"/>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7920559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Two Content">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EB195-DBFD-2F97-04E9-860404B9BAEB}"/>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66200696-C2C1-482F-E8C7-5346D2E495F4}"/>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C0A72605-854F-2F0A-4CF1-2427218A07E3}"/>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D1384F7F-1A1B-613B-9E69-FBE28ADF19F4}"/>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0221230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Two Content">
    <p:bg>
      <p:bgPr>
        <a:solidFill>
          <a:schemeClr val="accent4"/>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51B39B-DE01-9F78-CC71-E41807E8D49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16F1AE76-2E93-C990-455A-2B7255A543EF}"/>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216E7FDE-10FF-DE3B-3EAE-1A8ABD2C26E8}"/>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E8717BBB-D13C-90F0-4C98-31953F3A980D}"/>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31748744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Two Content">
    <p:bg>
      <p:bgPr>
        <a:solidFill>
          <a:schemeClr val="accent3"/>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A7040-942A-80AB-88E8-55F2BA5DAA95}"/>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DDDD08EB-E82C-42DB-897B-B3B61F6B5FE0}"/>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923C2F24-4858-F647-728D-262A0847800C}"/>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B5450C8C-1608-E58A-A1BC-4FC4D6E7EA2C}"/>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17323615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Two Content">
    <p:bg>
      <p:bgPr>
        <a:solidFill>
          <a:schemeClr val="accent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43A482-CD50-DEE5-8779-9EE39F0A3AED}"/>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20F3A91B-D0C8-1B39-46A3-85548B05D56D}"/>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93228F97-7E30-304E-B8DE-DCC8945502FF}"/>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
        <p:nvSpPr>
          <p:cNvPr id="11" name="Content Placeholder 2">
            <a:extLst>
              <a:ext uri="{FF2B5EF4-FFF2-40B4-BE49-F238E27FC236}">
                <a16:creationId xmlns:a16="http://schemas.microsoft.com/office/drawing/2014/main" id="{9D93470B-D612-FC0F-ED66-E111F28D9AC9}"/>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spTree>
    <p:extLst>
      <p:ext uri="{BB962C8B-B14F-4D97-AF65-F5344CB8AC3E}">
        <p14:creationId xmlns:p14="http://schemas.microsoft.com/office/powerpoint/2010/main" val="9397251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Two Content">
    <p:bg>
      <p:bgPr>
        <a:solidFill>
          <a:schemeClr val="accent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B82AEB-8B27-A765-9F66-86C2C904E96A}"/>
              </a:ext>
            </a:extLst>
          </p:cNvPr>
          <p:cNvSpPr>
            <a:spLocks noGrp="1"/>
          </p:cNvSpPr>
          <p:nvPr>
            <p:ph sz="half" idx="10"/>
          </p:nvPr>
        </p:nvSpPr>
        <p:spPr>
          <a:xfrm>
            <a:off x="286664" y="1303304"/>
            <a:ext cx="6008628"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A0A429D3-8BFC-1344-F681-E9237FF728C0}"/>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1A39B1EE-D07F-B52F-1C4F-5F836ED6832F}"/>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2DF0B0E4-050E-37A2-BA06-455D53671AB2}"/>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1998563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9_Two Content">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30195561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_Two Content">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36839597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1_Two Content">
    <p:bg>
      <p:bgPr>
        <a:solidFill>
          <a:schemeClr val="accent2"/>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623332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8_Two Content">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593917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953546-ACAF-9CDF-8E8F-9305D10A9101}"/>
              </a:ext>
            </a:extLst>
          </p:cNvPr>
          <p:cNvPicPr>
            <a:picLocks noChangeAspect="1"/>
          </p:cNvPicPr>
          <p:nvPr userDrawn="1"/>
        </p:nvPicPr>
        <p:blipFill>
          <a:blip r:embed="rId2"/>
          <a:srcRect/>
          <a:stretch/>
        </p:blipFill>
        <p:spPr>
          <a:xfrm>
            <a:off x="9846018" y="171908"/>
            <a:ext cx="1820789" cy="278626"/>
          </a:xfrm>
          <a:prstGeom prst="rect">
            <a:avLst/>
          </a:prstGeom>
        </p:spPr>
      </p:pic>
      <p:pic>
        <p:nvPicPr>
          <p:cNvPr id="3" name="Picture 2">
            <a:extLst>
              <a:ext uri="{FF2B5EF4-FFF2-40B4-BE49-F238E27FC236}">
                <a16:creationId xmlns:a16="http://schemas.microsoft.com/office/drawing/2014/main" id="{BF53145A-D87C-84C1-85D1-7CCA25AE2A29}"/>
              </a:ext>
            </a:extLst>
          </p:cNvPr>
          <p:cNvPicPr>
            <a:picLocks noChangeAspect="1"/>
          </p:cNvPicPr>
          <p:nvPr userDrawn="1"/>
        </p:nvPicPr>
        <p:blipFill>
          <a:blip r:embed="rId3">
            <a:lum bright="-40000" contrast="-40000"/>
          </a:blip>
          <a:stretch>
            <a:fillRect/>
          </a:stretch>
        </p:blipFill>
        <p:spPr>
          <a:xfrm>
            <a:off x="9202239" y="6400800"/>
            <a:ext cx="2743200" cy="355600"/>
          </a:xfrm>
          <a:prstGeom prst="rect">
            <a:avLst/>
          </a:prstGeom>
        </p:spPr>
      </p:pic>
      <p:pic>
        <p:nvPicPr>
          <p:cNvPr id="10" name="Picture 9">
            <a:extLst>
              <a:ext uri="{FF2B5EF4-FFF2-40B4-BE49-F238E27FC236}">
                <a16:creationId xmlns:a16="http://schemas.microsoft.com/office/drawing/2014/main" id="{DE3954C4-CC12-F281-AF55-C8BD3A5CFCA2}"/>
              </a:ext>
            </a:extLst>
          </p:cNvPr>
          <p:cNvPicPr>
            <a:picLocks noChangeAspect="1"/>
          </p:cNvPicPr>
          <p:nvPr userDrawn="1"/>
        </p:nvPicPr>
        <p:blipFill>
          <a:blip r:embed="rId4"/>
          <a:srcRect/>
          <a:stretch/>
        </p:blipFill>
        <p:spPr>
          <a:xfrm>
            <a:off x="10110736" y="321731"/>
            <a:ext cx="1680727" cy="278626"/>
          </a:xfrm>
          <a:prstGeom prst="rect">
            <a:avLst/>
          </a:prstGeom>
        </p:spPr>
      </p:pic>
      <p:sp>
        <p:nvSpPr>
          <p:cNvPr id="2" name="Title 1">
            <a:extLst>
              <a:ext uri="{FF2B5EF4-FFF2-40B4-BE49-F238E27FC236}">
                <a16:creationId xmlns:a16="http://schemas.microsoft.com/office/drawing/2014/main" id="{184C8D52-B310-B426-CA75-DA7EB0182F1B}"/>
              </a:ext>
            </a:extLst>
          </p:cNvPr>
          <p:cNvSpPr>
            <a:spLocks noGrp="1"/>
          </p:cNvSpPr>
          <p:nvPr>
            <p:ph type="title" hasCustomPrompt="1"/>
          </p:nvPr>
        </p:nvSpPr>
        <p:spPr>
          <a:xfrm>
            <a:off x="287498" y="543878"/>
            <a:ext cx="9538394"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2415504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1A31BB9-2E3F-C59C-41D0-551DC0395694}"/>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0" y="18535"/>
            <a:ext cx="12192000" cy="951736"/>
          </a:xfrm>
          <a:prstGeom prst="rect">
            <a:avLst/>
          </a:prstGeom>
        </p:spPr>
      </p:pic>
      <p:sp>
        <p:nvSpPr>
          <p:cNvPr id="3" name="TextBox 2">
            <a:extLst>
              <a:ext uri="{FF2B5EF4-FFF2-40B4-BE49-F238E27FC236}">
                <a16:creationId xmlns:a16="http://schemas.microsoft.com/office/drawing/2014/main" id="{AE579CDF-0272-449F-9091-ECAF10F3E9AF}"/>
              </a:ext>
            </a:extLst>
          </p:cNvPr>
          <p:cNvSpPr txBox="1"/>
          <p:nvPr userDrawn="1"/>
        </p:nvSpPr>
        <p:spPr>
          <a:xfrm>
            <a:off x="9519138" y="6254690"/>
            <a:ext cx="2672862" cy="584775"/>
          </a:xfrm>
          <a:prstGeom prst="rect">
            <a:avLst/>
          </a:prstGeom>
          <a:noFill/>
        </p:spPr>
        <p:txBody>
          <a:bodyPr wrap="square" rtlCol="0">
            <a:spAutoFit/>
          </a:bodyPr>
          <a:lstStyle/>
          <a:p>
            <a:r>
              <a:rPr lang="en-GB" sz="3200" b="1" dirty="0"/>
              <a:t>#</a:t>
            </a:r>
            <a:r>
              <a:rPr lang="en-GB" sz="3200" b="1" dirty="0" err="1">
                <a:solidFill>
                  <a:srgbClr val="D3A61F"/>
                </a:solidFill>
              </a:rPr>
              <a:t>Proud</a:t>
            </a:r>
            <a:r>
              <a:rPr lang="en-GB" sz="3200" b="1" dirty="0" err="1"/>
              <a:t>ToBe</a:t>
            </a:r>
            <a:r>
              <a:rPr lang="en-GB" sz="3200" b="1" dirty="0" err="1">
                <a:solidFill>
                  <a:srgbClr val="DE0730"/>
                </a:solidFill>
              </a:rPr>
              <a:t>SC</a:t>
            </a:r>
            <a:endParaRPr lang="en-GB" sz="3200" b="1" dirty="0">
              <a:solidFill>
                <a:srgbClr val="DE0730"/>
              </a:solidFill>
            </a:endParaRPr>
          </a:p>
        </p:txBody>
      </p:sp>
    </p:spTree>
    <p:extLst>
      <p:ext uri="{BB962C8B-B14F-4D97-AF65-F5344CB8AC3E}">
        <p14:creationId xmlns:p14="http://schemas.microsoft.com/office/powerpoint/2010/main" val="21650285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377" rtl="0" eaLnBrk="1" latinLnBrk="0" hangingPunct="1">
        <a:lnSpc>
          <a:spcPct val="90000"/>
        </a:lnSpc>
        <a:spcBef>
          <a:spcPct val="0"/>
        </a:spcBef>
        <a:buNone/>
        <a:defRPr sz="4000" b="1" kern="1200" cap="none" spc="0">
          <a:ln w="10160">
            <a:solidFill>
              <a:srgbClr val="061843"/>
            </a:solidFill>
            <a:prstDash val="solid"/>
          </a:ln>
          <a:solidFill>
            <a:srgbClr val="FFFFFF"/>
          </a:solidFill>
          <a:effectLst>
            <a:outerShdw blurRad="50800" dist="38100" dir="5400000" algn="t" rotWithShape="0">
              <a:prstClr val="black">
                <a:alpha val="40000"/>
              </a:prstClr>
            </a:outerShdw>
          </a:effectLst>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9948" y="365128"/>
            <a:ext cx="11243733"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19948" y="1825625"/>
            <a:ext cx="11243733"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19947" y="6356353"/>
            <a:ext cx="2743200" cy="365125"/>
          </a:xfrm>
          <a:prstGeom prst="rect">
            <a:avLst/>
          </a:prstGeom>
        </p:spPr>
        <p:txBody>
          <a:bodyPr vert="horz" lIns="91440" tIns="45720" rIns="91440" bIns="45720" rtlCol="0" anchor="ctr"/>
          <a:lstStyle>
            <a:lvl1pPr algn="l">
              <a:defRPr sz="1083">
                <a:solidFill>
                  <a:schemeClr val="tx1"/>
                </a:solidFill>
                <a:latin typeface="Century Gothic" panose="020B0502020202020204" pitchFamily="34" charset="0"/>
              </a:defRPr>
            </a:lvl1pPr>
          </a:lstStyle>
          <a:p>
            <a:r>
              <a:rPr lang="en-GB" b="1"/>
              <a:t>‹#›</a:t>
            </a:r>
            <a:endParaRPr lang="en-US"/>
          </a:p>
        </p:txBody>
      </p:sp>
      <p:sp>
        <p:nvSpPr>
          <p:cNvPr id="6" name="Slide Number Placeholder 5"/>
          <p:cNvSpPr>
            <a:spLocks noGrp="1"/>
          </p:cNvSpPr>
          <p:nvPr>
            <p:ph type="sldNum" sz="quarter" idx="4"/>
          </p:nvPr>
        </p:nvSpPr>
        <p:spPr>
          <a:xfrm>
            <a:off x="8920480" y="6356353"/>
            <a:ext cx="2743200" cy="365125"/>
          </a:xfrm>
          <a:prstGeom prst="rect">
            <a:avLst/>
          </a:prstGeom>
        </p:spPr>
        <p:txBody>
          <a:bodyPr vert="horz" lIns="91440" tIns="45720" rIns="91440" bIns="45720" rtlCol="0" anchor="ctr"/>
          <a:lstStyle>
            <a:lvl1pPr algn="r">
              <a:defRPr sz="1083">
                <a:solidFill>
                  <a:schemeClr val="tx1"/>
                </a:solidFill>
                <a:latin typeface="Century Gothic" panose="020B0502020202020204" pitchFamily="34" charset="0"/>
              </a:defRPr>
            </a:lvl1pPr>
          </a:lstStyle>
          <a:p>
            <a:r>
              <a:rPr lang="en-GB"/>
              <a:t>© PSHE Association 2023</a:t>
            </a:r>
          </a:p>
        </p:txBody>
      </p:sp>
    </p:spTree>
    <p:extLst>
      <p:ext uri="{BB962C8B-B14F-4D97-AF65-F5344CB8AC3E}">
        <p14:creationId xmlns:p14="http://schemas.microsoft.com/office/powerpoint/2010/main" val="114373321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Lst>
  <p:hf hdr="0" ftr="0" dt="0"/>
  <p:txStyles>
    <p:titleStyle>
      <a:lvl1pPr algn="l" defTabSz="990570" rtl="0" eaLnBrk="1" latinLnBrk="0" hangingPunct="1">
        <a:lnSpc>
          <a:spcPct val="90000"/>
        </a:lnSpc>
        <a:spcBef>
          <a:spcPct val="0"/>
        </a:spcBef>
        <a:buNone/>
        <a:defRPr sz="3900" b="1" kern="1200">
          <a:solidFill>
            <a:schemeClr val="tx1"/>
          </a:solidFill>
          <a:latin typeface="Century Gothic" panose="020B0502020202020204" pitchFamily="34" charset="0"/>
          <a:ea typeface="+mj-ea"/>
          <a:cs typeface="+mj-cs"/>
        </a:defRPr>
      </a:lvl1pPr>
    </p:titleStyle>
    <p:bodyStyle>
      <a:lvl1pPr marL="247642" indent="-247642" algn="l" defTabSz="990570" rtl="0" eaLnBrk="1" latinLnBrk="0" hangingPunct="1">
        <a:lnSpc>
          <a:spcPct val="90000"/>
        </a:lnSpc>
        <a:spcBef>
          <a:spcPts val="1083"/>
        </a:spcBef>
        <a:buFont typeface="Arial" panose="020B0604020202020204" pitchFamily="34" charset="0"/>
        <a:buChar char="•"/>
        <a:defRPr sz="3033" kern="1200">
          <a:solidFill>
            <a:schemeClr val="tx1"/>
          </a:solidFill>
          <a:latin typeface="Century Gothic" panose="020B0502020202020204" pitchFamily="34" charset="0"/>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sz="2600" kern="1200">
          <a:solidFill>
            <a:schemeClr val="tx1"/>
          </a:solidFill>
          <a:latin typeface="Century Gothic" panose="020B0502020202020204" pitchFamily="34" charset="0"/>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sz="2167" kern="1200">
          <a:solidFill>
            <a:schemeClr val="tx1"/>
          </a:solidFill>
          <a:latin typeface="Century Gothic" panose="020B0502020202020204" pitchFamily="34" charset="0"/>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Century Gothic" panose="020B0502020202020204" pitchFamily="34" charset="0"/>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Century Gothic" panose="020B0502020202020204" pitchFamily="34" charset="0"/>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9pPr>
    </p:bodyStyle>
    <p:otherStyle>
      <a:defPPr>
        <a:defRPr lang="en-US"/>
      </a:defPPr>
      <a:lvl1pPr marL="0" algn="l" defTabSz="990570" rtl="0" eaLnBrk="1" latinLnBrk="0" hangingPunct="1">
        <a:defRPr sz="1950" kern="1200">
          <a:solidFill>
            <a:schemeClr val="tx1"/>
          </a:solidFill>
          <a:latin typeface="+mn-lt"/>
          <a:ea typeface="+mn-ea"/>
          <a:cs typeface="+mn-cs"/>
        </a:defRPr>
      </a:lvl1pPr>
      <a:lvl2pPr marL="495285" algn="l" defTabSz="990570" rtl="0" eaLnBrk="1" latinLnBrk="0" hangingPunct="1">
        <a:defRPr sz="1950" kern="1200">
          <a:solidFill>
            <a:schemeClr val="tx1"/>
          </a:solidFill>
          <a:latin typeface="+mn-lt"/>
          <a:ea typeface="+mn-ea"/>
          <a:cs typeface="+mn-cs"/>
        </a:defRPr>
      </a:lvl2pPr>
      <a:lvl3pPr marL="990570" algn="l" defTabSz="990570" rtl="0" eaLnBrk="1" latinLnBrk="0" hangingPunct="1">
        <a:defRPr sz="1950" kern="1200">
          <a:solidFill>
            <a:schemeClr val="tx1"/>
          </a:solidFill>
          <a:latin typeface="+mn-lt"/>
          <a:ea typeface="+mn-ea"/>
          <a:cs typeface="+mn-cs"/>
        </a:defRPr>
      </a:lvl3pPr>
      <a:lvl4pPr marL="1485854" algn="l" defTabSz="990570" rtl="0" eaLnBrk="1" latinLnBrk="0" hangingPunct="1">
        <a:defRPr sz="1950" kern="1200">
          <a:solidFill>
            <a:schemeClr val="tx1"/>
          </a:solidFill>
          <a:latin typeface="+mn-lt"/>
          <a:ea typeface="+mn-ea"/>
          <a:cs typeface="+mn-cs"/>
        </a:defRPr>
      </a:lvl4pPr>
      <a:lvl5pPr marL="1981139" algn="l" defTabSz="990570" rtl="0" eaLnBrk="1" latinLnBrk="0" hangingPunct="1">
        <a:defRPr sz="1950" kern="1200">
          <a:solidFill>
            <a:schemeClr val="tx1"/>
          </a:solidFill>
          <a:latin typeface="+mn-lt"/>
          <a:ea typeface="+mn-ea"/>
          <a:cs typeface="+mn-cs"/>
        </a:defRPr>
      </a:lvl5pPr>
      <a:lvl6pPr marL="2476424" algn="l" defTabSz="990570" rtl="0" eaLnBrk="1" latinLnBrk="0" hangingPunct="1">
        <a:defRPr sz="1950" kern="1200">
          <a:solidFill>
            <a:schemeClr val="tx1"/>
          </a:solidFill>
          <a:latin typeface="+mn-lt"/>
          <a:ea typeface="+mn-ea"/>
          <a:cs typeface="+mn-cs"/>
        </a:defRPr>
      </a:lvl6pPr>
      <a:lvl7pPr marL="2971709" algn="l" defTabSz="990570" rtl="0" eaLnBrk="1" latinLnBrk="0" hangingPunct="1">
        <a:defRPr sz="1950" kern="1200">
          <a:solidFill>
            <a:schemeClr val="tx1"/>
          </a:solidFill>
          <a:latin typeface="+mn-lt"/>
          <a:ea typeface="+mn-ea"/>
          <a:cs typeface="+mn-cs"/>
        </a:defRPr>
      </a:lvl7pPr>
      <a:lvl8pPr marL="3466993" algn="l" defTabSz="990570" rtl="0" eaLnBrk="1" latinLnBrk="0" hangingPunct="1">
        <a:defRPr sz="1950" kern="1200">
          <a:solidFill>
            <a:schemeClr val="tx1"/>
          </a:solidFill>
          <a:latin typeface="+mn-lt"/>
          <a:ea typeface="+mn-ea"/>
          <a:cs typeface="+mn-cs"/>
        </a:defRPr>
      </a:lvl8pPr>
      <a:lvl9pPr marL="3962278" algn="l" defTabSz="990570" rtl="0" eaLnBrk="1" latinLnBrk="0" hangingPunct="1">
        <a:defRPr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6240">
          <p15:clr>
            <a:srgbClr val="F26B43"/>
          </p15:clr>
        </p15:guide>
        <p15:guide id="3" pos="204">
          <p15:clr>
            <a:srgbClr val="F26B43"/>
          </p15:clr>
        </p15:guide>
        <p15:guide id="4" pos="1005">
          <p15:clr>
            <a:srgbClr val="F26B43"/>
          </p15:clr>
        </p15:guide>
        <p15:guide id="5" pos="1210">
          <p15:clr>
            <a:srgbClr val="F26B43"/>
          </p15:clr>
        </p15:guide>
        <p15:guide id="6" pos="2011">
          <p15:clr>
            <a:srgbClr val="F26B43"/>
          </p15:clr>
        </p15:guide>
        <p15:guide id="7" pos="2216">
          <p15:clr>
            <a:srgbClr val="F26B43"/>
          </p15:clr>
        </p15:guide>
        <p15:guide id="8" pos="3017">
          <p15:clr>
            <a:srgbClr val="F26B43"/>
          </p15:clr>
        </p15:guide>
        <p15:guide id="9" pos="3222">
          <p15:clr>
            <a:srgbClr val="F26B43"/>
          </p15:clr>
        </p15:guide>
        <p15:guide id="10" pos="4023">
          <p15:clr>
            <a:srgbClr val="F26B43"/>
          </p15:clr>
        </p15:guide>
        <p15:guide id="11" pos="4228">
          <p15:clr>
            <a:srgbClr val="F26B43"/>
          </p15:clr>
        </p15:guide>
        <p15:guide id="12" pos="5029">
          <p15:clr>
            <a:srgbClr val="F26B43"/>
          </p15:clr>
        </p15:guide>
        <p15:guide id="13" pos="5234">
          <p15:clr>
            <a:srgbClr val="F26B43"/>
          </p15:clr>
        </p15:guide>
        <p15:guide id="14" pos="6035">
          <p15:clr>
            <a:srgbClr val="F26B43"/>
          </p15:clr>
        </p15:guide>
        <p15:guide id="15" orient="horz">
          <p15:clr>
            <a:srgbClr val="F26B43"/>
          </p15:clr>
        </p15:guide>
        <p15:guide id="16" orient="horz" pos="4320">
          <p15:clr>
            <a:srgbClr val="F26B43"/>
          </p15:clr>
        </p15:guide>
        <p15:guide id="17" orient="horz" pos="204">
          <p15:clr>
            <a:srgbClr val="F26B43"/>
          </p15:clr>
        </p15:guide>
        <p15:guide id="18" orient="horz" pos="685">
          <p15:clr>
            <a:srgbClr val="F26B43"/>
          </p15:clr>
        </p15:guide>
        <p15:guide id="19" orient="horz" pos="890">
          <p15:clr>
            <a:srgbClr val="F26B43"/>
          </p15:clr>
        </p15:guide>
        <p15:guide id="20" orient="horz" pos="1371">
          <p15:clr>
            <a:srgbClr val="F26B43"/>
          </p15:clr>
        </p15:guide>
        <p15:guide id="21" orient="horz" pos="1576">
          <p15:clr>
            <a:srgbClr val="F26B43"/>
          </p15:clr>
        </p15:guide>
        <p15:guide id="22" orient="horz" pos="2057">
          <p15:clr>
            <a:srgbClr val="F26B43"/>
          </p15:clr>
        </p15:guide>
        <p15:guide id="23" orient="horz" pos="2262">
          <p15:clr>
            <a:srgbClr val="F26B43"/>
          </p15:clr>
        </p15:guide>
        <p15:guide id="24" orient="horz" pos="2743">
          <p15:clr>
            <a:srgbClr val="F26B43"/>
          </p15:clr>
        </p15:guide>
        <p15:guide id="25" orient="horz" pos="2948">
          <p15:clr>
            <a:srgbClr val="F26B43"/>
          </p15:clr>
        </p15:guide>
        <p15:guide id="26" orient="horz" pos="3429">
          <p15:clr>
            <a:srgbClr val="F26B43"/>
          </p15:clr>
        </p15:guide>
        <p15:guide id="27" orient="horz" pos="3634">
          <p15:clr>
            <a:srgbClr val="F26B43"/>
          </p15:clr>
        </p15:guide>
        <p15:guide id="28" orient="horz" pos="411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childline.org.uk/"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emf"/><Relationship Id="rId5" Type="http://schemas.openxmlformats.org/officeDocument/2006/relationships/hyperlink" Target="http://www.annafreud.org/on-my-mind" TargetMode="External"/><Relationship Id="rId4" Type="http://schemas.openxmlformats.org/officeDocument/2006/relationships/hyperlink" Target="http://www.kidscape.org.u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7AF7A7E-4D38-4CB0-BF0C-95F859BEAB72}"/>
              </a:ext>
            </a:extLst>
          </p:cNvPr>
          <p:cNvSpPr txBox="1"/>
          <p:nvPr/>
        </p:nvSpPr>
        <p:spPr>
          <a:xfrm>
            <a:off x="548640" y="1267097"/>
            <a:ext cx="10985863" cy="4401205"/>
          </a:xfrm>
          <a:prstGeom prst="rect">
            <a:avLst/>
          </a:prstGeom>
          <a:noFill/>
        </p:spPr>
        <p:txBody>
          <a:bodyPr wrap="square" rtlCol="0">
            <a:spAutoFit/>
          </a:bodyPr>
          <a:lstStyle/>
          <a:p>
            <a:r>
              <a:rPr lang="en-GB" sz="4000" dirty="0"/>
              <a:t>Mini whiteboards:</a:t>
            </a:r>
          </a:p>
          <a:p>
            <a:endParaRPr lang="en-GB" sz="4000" dirty="0"/>
          </a:p>
          <a:p>
            <a:pPr marL="342900" indent="-342900">
              <a:buAutoNum type="arabicPeriod"/>
            </a:pPr>
            <a:r>
              <a:rPr lang="en-GB" sz="4000" dirty="0"/>
              <a:t>List 3 things which are included in a positive friendship</a:t>
            </a:r>
          </a:p>
          <a:p>
            <a:pPr marL="342900" indent="-342900">
              <a:buAutoNum type="arabicPeriod"/>
            </a:pPr>
            <a:r>
              <a:rPr lang="en-GB" sz="4000" dirty="0"/>
              <a:t>Define empathy</a:t>
            </a:r>
          </a:p>
          <a:p>
            <a:pPr marL="342900" indent="-342900">
              <a:buAutoNum type="arabicPeriod"/>
            </a:pPr>
            <a:r>
              <a:rPr lang="en-GB" sz="4000" dirty="0"/>
              <a:t>What is bullying </a:t>
            </a:r>
          </a:p>
          <a:p>
            <a:pPr marL="342900" indent="-342900">
              <a:buAutoNum type="arabicPeriod"/>
            </a:pPr>
            <a:r>
              <a:rPr lang="en-GB" sz="4000" dirty="0"/>
              <a:t>What are bystanders </a:t>
            </a:r>
          </a:p>
        </p:txBody>
      </p:sp>
    </p:spTree>
    <p:extLst>
      <p:ext uri="{BB962C8B-B14F-4D97-AF65-F5344CB8AC3E}">
        <p14:creationId xmlns:p14="http://schemas.microsoft.com/office/powerpoint/2010/main" val="3268910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766791-8963-41F6-A081-85F7B8A7F002}"/>
              </a:ext>
            </a:extLst>
          </p:cNvPr>
          <p:cNvSpPr/>
          <p:nvPr/>
        </p:nvSpPr>
        <p:spPr>
          <a:xfrm>
            <a:off x="949234" y="1225689"/>
            <a:ext cx="10058400" cy="5632311"/>
          </a:xfrm>
          <a:prstGeom prst="rect">
            <a:avLst/>
          </a:prstGeom>
        </p:spPr>
        <p:txBody>
          <a:bodyPr wrap="square">
            <a:spAutoFit/>
          </a:bodyPr>
          <a:lstStyle/>
          <a:p>
            <a:pPr algn="ctr"/>
            <a:r>
              <a:rPr lang="en-GB" sz="3200" b="1" dirty="0">
                <a:latin typeface="Leelawadee"/>
                <a:ea typeface="MS PGothic"/>
                <a:cs typeface="Leelawadee"/>
              </a:rPr>
              <a:t>In your books, front or back – does not have to be full sentences.</a:t>
            </a:r>
          </a:p>
          <a:p>
            <a:pPr algn="ctr"/>
            <a:r>
              <a:rPr lang="en-GB" sz="3600" b="1" dirty="0">
                <a:solidFill>
                  <a:srgbClr val="00B050"/>
                </a:solidFill>
                <a:latin typeface="Leelawadee"/>
                <a:ea typeface="MS PGothic"/>
                <a:cs typeface="Leelawadee"/>
              </a:rPr>
              <a:t>1. What do we understand by the term 'bullying’?</a:t>
            </a:r>
          </a:p>
          <a:p>
            <a:pPr algn="ctr"/>
            <a:r>
              <a:rPr lang="en-GB" sz="3600" b="1" dirty="0">
                <a:solidFill>
                  <a:srgbClr val="00B050"/>
                </a:solidFill>
                <a:latin typeface="Leelawadee"/>
                <a:ea typeface="MS PGothic"/>
                <a:cs typeface="Leelawadee"/>
              </a:rPr>
              <a:t>2. What impact can it have?</a:t>
            </a:r>
          </a:p>
          <a:p>
            <a:pPr algn="ctr"/>
            <a:r>
              <a:rPr lang="en-GB" sz="3600" b="1" dirty="0">
                <a:solidFill>
                  <a:srgbClr val="00B050"/>
                </a:solidFill>
                <a:latin typeface="Leelawadee" panose="020B0502040204020203" pitchFamily="34" charset="-34"/>
                <a:cs typeface="Leelawadee" panose="020B0502040204020203" pitchFamily="34" charset="-34"/>
              </a:rPr>
              <a:t>3. What are bystanders and how can they prevent or respond to bullying?</a:t>
            </a:r>
          </a:p>
          <a:p>
            <a:pPr algn="ctr"/>
            <a:r>
              <a:rPr lang="en-GB" sz="3600" b="1" dirty="0">
                <a:solidFill>
                  <a:srgbClr val="00B050"/>
                </a:solidFill>
                <a:latin typeface="Leelawadee" panose="020B0502040204020203" pitchFamily="34" charset="-34"/>
                <a:cs typeface="Leelawadee" panose="020B0502040204020203" pitchFamily="34" charset="-34"/>
              </a:rPr>
              <a:t>4. What support is there for people affected by bullying in any way? </a:t>
            </a:r>
          </a:p>
          <a:p>
            <a:pPr algn="ctr"/>
            <a:endParaRPr lang="en-GB" sz="3600" dirty="0">
              <a:solidFill>
                <a:srgbClr val="00B050"/>
              </a:solidFill>
              <a:latin typeface="Leelawadee" panose="020B0502040204020203" pitchFamily="34" charset="-34"/>
              <a:cs typeface="Leelawadee" panose="020B0502040204020203" pitchFamily="34" charset="-34"/>
            </a:endParaRPr>
          </a:p>
        </p:txBody>
      </p:sp>
    </p:spTree>
    <p:extLst>
      <p:ext uri="{BB962C8B-B14F-4D97-AF65-F5344CB8AC3E}">
        <p14:creationId xmlns:p14="http://schemas.microsoft.com/office/powerpoint/2010/main" val="2023162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1DFB8D-20C1-B7E1-8B3E-769CBDE49B9A}"/>
              </a:ext>
            </a:extLst>
          </p:cNvPr>
          <p:cNvSpPr>
            <a:spLocks noGrp="1"/>
          </p:cNvSpPr>
          <p:nvPr>
            <p:ph type="body" sz="quarter" idx="11"/>
          </p:nvPr>
        </p:nvSpPr>
        <p:spPr/>
        <p:txBody>
          <a:bodyPr>
            <a:normAutofit lnSpcReduction="10000"/>
          </a:bodyPr>
          <a:lstStyle/>
          <a:p>
            <a:pPr marL="0" indent="0">
              <a:buNone/>
            </a:pPr>
            <a:r>
              <a:rPr lang="en-GB" sz="3200" dirty="0"/>
              <a:t>Bullying and bystanders </a:t>
            </a:r>
          </a:p>
        </p:txBody>
      </p:sp>
      <p:sp>
        <p:nvSpPr>
          <p:cNvPr id="3" name="Text Placeholder 2">
            <a:extLst>
              <a:ext uri="{FF2B5EF4-FFF2-40B4-BE49-F238E27FC236}">
                <a16:creationId xmlns:a16="http://schemas.microsoft.com/office/drawing/2014/main" id="{EE5D7A8B-915F-105B-91BA-0BCFCE55311A}"/>
              </a:ext>
            </a:extLst>
          </p:cNvPr>
          <p:cNvSpPr>
            <a:spLocks noGrp="1"/>
          </p:cNvSpPr>
          <p:nvPr>
            <p:ph type="body" sz="quarter" idx="12"/>
          </p:nvPr>
        </p:nvSpPr>
        <p:spPr/>
        <p:txBody>
          <a:bodyPr/>
          <a:lstStyle/>
          <a:p>
            <a:r>
              <a:rPr lang="en-GB" dirty="0"/>
              <a:t>To learn about bullying in all its forms and how to prevent or challenge it.</a:t>
            </a:r>
          </a:p>
          <a:p>
            <a:endParaRPr lang="en-GB" dirty="0"/>
          </a:p>
        </p:txBody>
      </p:sp>
      <p:sp>
        <p:nvSpPr>
          <p:cNvPr id="4" name="Text Placeholder 3">
            <a:extLst>
              <a:ext uri="{FF2B5EF4-FFF2-40B4-BE49-F238E27FC236}">
                <a16:creationId xmlns:a16="http://schemas.microsoft.com/office/drawing/2014/main" id="{41AA7507-715B-6F05-4B34-2F551CD6F49B}"/>
              </a:ext>
            </a:extLst>
          </p:cNvPr>
          <p:cNvSpPr>
            <a:spLocks noGrp="1"/>
          </p:cNvSpPr>
          <p:nvPr>
            <p:ph type="body" sz="quarter" idx="13"/>
          </p:nvPr>
        </p:nvSpPr>
        <p:spPr/>
        <p:txBody>
          <a:bodyPr/>
          <a:lstStyle/>
          <a:p>
            <a:r>
              <a:rPr lang="en-GB" sz="1400" dirty="0"/>
              <a:t>Identify bullying in all its forms and the potential impact on those involved</a:t>
            </a:r>
          </a:p>
          <a:p>
            <a:r>
              <a:rPr lang="en-GB" sz="1400" dirty="0"/>
              <a:t>describe skills and strategies to prevent bullying</a:t>
            </a:r>
          </a:p>
          <a:p>
            <a:r>
              <a:rPr lang="en-GB" sz="1400" dirty="0"/>
              <a:t>Explain how and where to communicate concerns about friendships and bullying, including online.</a:t>
            </a:r>
          </a:p>
        </p:txBody>
      </p:sp>
      <p:sp>
        <p:nvSpPr>
          <p:cNvPr id="6" name="Text Placeholder 5">
            <a:extLst>
              <a:ext uri="{FF2B5EF4-FFF2-40B4-BE49-F238E27FC236}">
                <a16:creationId xmlns:a16="http://schemas.microsoft.com/office/drawing/2014/main" id="{F73123E5-13D9-196D-38C6-CE0328639CD2}"/>
              </a:ext>
            </a:extLst>
          </p:cNvPr>
          <p:cNvSpPr>
            <a:spLocks noGrp="1"/>
          </p:cNvSpPr>
          <p:nvPr>
            <p:ph type="body" sz="quarter" idx="15"/>
          </p:nvPr>
        </p:nvSpPr>
        <p:spPr/>
        <p:txBody>
          <a:bodyPr/>
          <a:lstStyle/>
          <a:p>
            <a:pPr marL="0" indent="0">
              <a:buNone/>
            </a:pPr>
            <a:r>
              <a:rPr lang="en-GB" sz="1400" dirty="0"/>
              <a:t>Friendships</a:t>
            </a:r>
          </a:p>
        </p:txBody>
      </p:sp>
      <p:sp>
        <p:nvSpPr>
          <p:cNvPr id="7" name="Text Placeholder 6">
            <a:extLst>
              <a:ext uri="{FF2B5EF4-FFF2-40B4-BE49-F238E27FC236}">
                <a16:creationId xmlns:a16="http://schemas.microsoft.com/office/drawing/2014/main" id="{BF1A34CB-F7E9-F080-F9AD-8785123BD906}"/>
              </a:ext>
            </a:extLst>
          </p:cNvPr>
          <p:cNvSpPr>
            <a:spLocks noGrp="1"/>
          </p:cNvSpPr>
          <p:nvPr>
            <p:ph type="body" sz="quarter" idx="16"/>
          </p:nvPr>
        </p:nvSpPr>
        <p:spPr/>
        <p:txBody>
          <a:bodyPr/>
          <a:lstStyle/>
          <a:p>
            <a:pPr marL="0" indent="0">
              <a:buNone/>
            </a:pPr>
            <a:r>
              <a:rPr lang="en-GB" sz="1600" dirty="0"/>
              <a:t>Relationships</a:t>
            </a:r>
          </a:p>
        </p:txBody>
      </p:sp>
      <p:sp>
        <p:nvSpPr>
          <p:cNvPr id="8" name="Text Placeholder 7">
            <a:extLst>
              <a:ext uri="{FF2B5EF4-FFF2-40B4-BE49-F238E27FC236}">
                <a16:creationId xmlns:a16="http://schemas.microsoft.com/office/drawing/2014/main" id="{9BBB5385-0AF5-4234-0AE3-D39D4FF5256C}"/>
              </a:ext>
            </a:extLst>
          </p:cNvPr>
          <p:cNvSpPr>
            <a:spLocks noGrp="1"/>
          </p:cNvSpPr>
          <p:nvPr>
            <p:ph type="body" sz="quarter" idx="17"/>
          </p:nvPr>
        </p:nvSpPr>
        <p:spPr/>
        <p:txBody>
          <a:bodyPr/>
          <a:lstStyle/>
          <a:p>
            <a:pPr marL="0" indent="0" algn="ctr">
              <a:buNone/>
            </a:pPr>
            <a:r>
              <a:rPr lang="en-GB" sz="1600" dirty="0"/>
              <a:t>Mental health</a:t>
            </a:r>
          </a:p>
        </p:txBody>
      </p:sp>
      <p:sp>
        <p:nvSpPr>
          <p:cNvPr id="9" name="Text Placeholder 8">
            <a:extLst>
              <a:ext uri="{FF2B5EF4-FFF2-40B4-BE49-F238E27FC236}">
                <a16:creationId xmlns:a16="http://schemas.microsoft.com/office/drawing/2014/main" id="{6848D50F-FD76-B314-8C6A-89507FB48768}"/>
              </a:ext>
            </a:extLst>
          </p:cNvPr>
          <p:cNvSpPr>
            <a:spLocks noGrp="1"/>
          </p:cNvSpPr>
          <p:nvPr>
            <p:ph type="body" sz="quarter" idx="18"/>
          </p:nvPr>
        </p:nvSpPr>
        <p:spPr/>
        <p:txBody>
          <a:bodyPr/>
          <a:lstStyle/>
          <a:p>
            <a:pPr marL="0" indent="0">
              <a:buNone/>
            </a:pPr>
            <a:r>
              <a:rPr lang="en-GB" sz="1600" dirty="0"/>
              <a:t>Keeping safe</a:t>
            </a:r>
          </a:p>
        </p:txBody>
      </p:sp>
      <p:sp>
        <p:nvSpPr>
          <p:cNvPr id="10" name="Text Placeholder 5">
            <a:extLst>
              <a:ext uri="{FF2B5EF4-FFF2-40B4-BE49-F238E27FC236}">
                <a16:creationId xmlns:a16="http://schemas.microsoft.com/office/drawing/2014/main" id="{AFF457D6-829D-4AE1-99A7-FE5DD0B876FB}"/>
              </a:ext>
            </a:extLst>
          </p:cNvPr>
          <p:cNvSpPr txBox="1">
            <a:spLocks/>
          </p:cNvSpPr>
          <p:nvPr/>
        </p:nvSpPr>
        <p:spPr>
          <a:xfrm>
            <a:off x="1142074" y="1450263"/>
            <a:ext cx="1434591" cy="828685"/>
          </a:xfrm>
          <a:prstGeom prst="rect">
            <a:avLst/>
          </a:prstGeom>
        </p:spPr>
        <p:txBody>
          <a:bodyPr anchor="ctr"/>
          <a:lstStyle>
            <a:lvl1pPr marL="228594" indent="-228594" algn="l" defTabSz="914377" rtl="0" eaLnBrk="1" latinLnBrk="0" hangingPunct="1">
              <a:lnSpc>
                <a:spcPct val="90000"/>
              </a:lnSpc>
              <a:spcBef>
                <a:spcPts val="1000"/>
              </a:spcBef>
              <a:buFont typeface="Arial" panose="020B0604020202020204" pitchFamily="34" charset="0"/>
              <a:buChar char="•"/>
              <a:defRPr sz="110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rgbClr val="34B233"/>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rgbClr val="061843"/>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Positive emotions</a:t>
            </a:r>
          </a:p>
        </p:txBody>
      </p:sp>
    </p:spTree>
    <p:extLst>
      <p:ext uri="{BB962C8B-B14F-4D97-AF65-F5344CB8AC3E}">
        <p14:creationId xmlns:p14="http://schemas.microsoft.com/office/powerpoint/2010/main" val="3654307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8B0CF9DA-34E5-47C8-8D8D-513550DA5746}"/>
              </a:ext>
            </a:extLst>
          </p:cNvPr>
          <p:cNvSpPr txBox="1">
            <a:spLocks/>
          </p:cNvSpPr>
          <p:nvPr/>
        </p:nvSpPr>
        <p:spPr>
          <a:xfrm>
            <a:off x="232915" y="1303304"/>
            <a:ext cx="11184022" cy="5032182"/>
          </a:xfrm>
          <a:prstGeom prst="rect">
            <a:avLst/>
          </a:prstGeom>
        </p:spPr>
        <p:txBody>
          <a:bodyPr vert="horz" lIns="91440" tIns="45720" rIns="91440" bIns="45720" rtlCol="0">
            <a:normAutofit/>
          </a:bodyPr>
          <a:lstStyle>
            <a:lvl1pPr marL="0" indent="0" algn="l" defTabSz="990570" rtl="0" eaLnBrk="1" latinLnBrk="0" hangingPunct="1">
              <a:lnSpc>
                <a:spcPts val="2800"/>
              </a:lnSpc>
              <a:spcBef>
                <a:spcPts val="1100"/>
              </a:spcBef>
              <a:spcAft>
                <a:spcPts val="0"/>
              </a:spcAft>
              <a:buFont typeface="Arial" panose="020B0604020202020204" pitchFamily="34" charset="0"/>
              <a:buNone/>
              <a:defRPr sz="2000" kern="1200">
                <a:solidFill>
                  <a:schemeClr val="tx1"/>
                </a:solidFill>
                <a:latin typeface="Century Gothic" panose="020B0502020202020204" pitchFamily="34" charset="0"/>
                <a:ea typeface="+mn-ea"/>
                <a:cs typeface="+mn-cs"/>
              </a:defRPr>
            </a:lvl1pPr>
            <a:lvl2pPr marL="742927" indent="-247642" algn="l" defTabSz="990570" rtl="0" eaLnBrk="1" latinLnBrk="0" hangingPunct="1">
              <a:lnSpc>
                <a:spcPct val="90000"/>
              </a:lnSpc>
              <a:spcBef>
                <a:spcPts val="542"/>
              </a:spcBef>
              <a:buFont typeface="Arial" panose="020B0604020202020204" pitchFamily="34" charset="0"/>
              <a:buChar char="•"/>
              <a:defRPr sz="2600" kern="1200">
                <a:solidFill>
                  <a:schemeClr val="tx1"/>
                </a:solidFill>
                <a:latin typeface="Century Gothic" panose="020B0502020202020204" pitchFamily="34" charset="0"/>
                <a:ea typeface="+mn-ea"/>
                <a:cs typeface="+mn-cs"/>
              </a:defRPr>
            </a:lvl2pPr>
            <a:lvl3pPr marL="1238212" indent="-247642" algn="l" defTabSz="990570" rtl="0" eaLnBrk="1" latinLnBrk="0" hangingPunct="1">
              <a:lnSpc>
                <a:spcPct val="90000"/>
              </a:lnSpc>
              <a:spcBef>
                <a:spcPts val="542"/>
              </a:spcBef>
              <a:buFont typeface="Arial" panose="020B0604020202020204" pitchFamily="34" charset="0"/>
              <a:buChar char="•"/>
              <a:defRPr sz="2167" kern="1200">
                <a:solidFill>
                  <a:schemeClr val="tx1"/>
                </a:solidFill>
                <a:latin typeface="Century Gothic" panose="020B0502020202020204" pitchFamily="34" charset="0"/>
                <a:ea typeface="+mn-ea"/>
                <a:cs typeface="+mn-cs"/>
              </a:defRPr>
            </a:lvl3pPr>
            <a:lvl4pPr marL="1733497"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Century Gothic" panose="020B0502020202020204" pitchFamily="34" charset="0"/>
                <a:ea typeface="+mn-ea"/>
                <a:cs typeface="+mn-cs"/>
              </a:defRPr>
            </a:lvl4pPr>
            <a:lvl5pPr marL="2228781"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Century Gothic" panose="020B0502020202020204" pitchFamily="34" charset="0"/>
                <a:ea typeface="+mn-ea"/>
                <a:cs typeface="+mn-cs"/>
              </a:defRPr>
            </a:lvl5pPr>
            <a:lvl6pPr marL="2724066"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6pPr>
            <a:lvl7pPr marL="3219351"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7pPr>
            <a:lvl8pPr marL="3714636"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8pPr>
            <a:lvl9pPr marL="4209920" indent="-247642" algn="l" defTabSz="990570" rtl="0" eaLnBrk="1" latinLnBrk="0" hangingPunct="1">
              <a:lnSpc>
                <a:spcPct val="90000"/>
              </a:lnSpc>
              <a:spcBef>
                <a:spcPts val="542"/>
              </a:spcBef>
              <a:buFont typeface="Arial" panose="020B0604020202020204" pitchFamily="34" charset="0"/>
              <a:buChar char="•"/>
              <a:defRPr sz="1950" kern="1200">
                <a:solidFill>
                  <a:schemeClr val="tx1"/>
                </a:solidFill>
                <a:latin typeface="+mn-lt"/>
                <a:ea typeface="+mn-ea"/>
                <a:cs typeface="+mn-cs"/>
              </a:defRPr>
            </a:lvl9pPr>
          </a:lstStyle>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lang="en-US" sz="2800" b="1" dirty="0">
                <a:solidFill>
                  <a:srgbClr val="000000"/>
                </a:solidFill>
              </a:rPr>
              <a:t>KEY WORDS: </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000000"/>
              </a:solidFill>
              <a:effectLst/>
              <a:uLnTx/>
              <a:uFillTx/>
            </a:endParaRP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rPr>
              <a:t>Bullying</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rPr>
              <a:t>When a person or group has power over another person and repeatedly hurts them in a verbal, physical or psychological way.  </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rPr>
              <a:t>It can happen face-to-face or online and is repeated and intentional.</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000000"/>
                </a:solidFill>
                <a:effectLst/>
                <a:uLnTx/>
                <a:uFillTx/>
              </a:rPr>
              <a:t>Bystander</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rgbClr val="000000"/>
                </a:solidFill>
                <a:effectLst/>
                <a:uLnTx/>
                <a:uFillTx/>
              </a:rPr>
              <a:t>A person who sees something happening but is not involved.  </a:t>
            </a:r>
          </a:p>
          <a:p>
            <a:pPr marL="0" marR="0" lvl="0" indent="0" algn="l" defTabSz="990570" rtl="0" eaLnBrk="1" fontAlgn="auto" latinLnBrk="0" hangingPunct="1">
              <a:lnSpc>
                <a:spcPts val="2800"/>
              </a:lnSpc>
              <a:spcBef>
                <a:spcPts val="11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3229518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C9F7A77-4D28-4709-B19F-C81AD086F2DF}"/>
              </a:ext>
            </a:extLst>
          </p:cNvPr>
          <p:cNvSpPr>
            <a:spLocks noGrp="1"/>
          </p:cNvSpPr>
          <p:nvPr>
            <p:ph sz="half" idx="4294967295"/>
          </p:nvPr>
        </p:nvSpPr>
        <p:spPr>
          <a:xfrm>
            <a:off x="744583" y="2100173"/>
            <a:ext cx="4513263" cy="4368800"/>
          </a:xfrm>
          <a:prstGeom prst="rect">
            <a:avLst/>
          </a:prstGeom>
        </p:spPr>
        <p:txBody>
          <a:bodyPr>
            <a:normAutofit/>
          </a:bodyPr>
          <a:lstStyle/>
          <a:p>
            <a:r>
              <a:rPr lang="en-US" sz="3200" dirty="0"/>
              <a:t>As a class we will read each scenario and in pairs you will discuss whether you think it is an example of bullying or not.</a:t>
            </a:r>
          </a:p>
          <a:p>
            <a:r>
              <a:rPr lang="en-US" sz="3200" dirty="0"/>
              <a:t>Write down the reasons for your decisions.</a:t>
            </a:r>
          </a:p>
        </p:txBody>
      </p:sp>
      <p:sp>
        <p:nvSpPr>
          <p:cNvPr id="4" name="Title 3">
            <a:extLst>
              <a:ext uri="{FF2B5EF4-FFF2-40B4-BE49-F238E27FC236}">
                <a16:creationId xmlns:a16="http://schemas.microsoft.com/office/drawing/2014/main" id="{47D153A8-8DFD-40DA-8D40-7C8B8867C2A8}"/>
              </a:ext>
            </a:extLst>
          </p:cNvPr>
          <p:cNvSpPr>
            <a:spLocks noGrp="1"/>
          </p:cNvSpPr>
          <p:nvPr>
            <p:ph type="title" idx="4294967295"/>
          </p:nvPr>
        </p:nvSpPr>
        <p:spPr>
          <a:xfrm>
            <a:off x="483326" y="1312652"/>
            <a:ext cx="4514850" cy="693737"/>
          </a:xfrm>
          <a:prstGeom prst="rect">
            <a:avLst/>
          </a:prstGeom>
        </p:spPr>
        <p:txBody>
          <a:bodyPr/>
          <a:lstStyle/>
          <a:p>
            <a:r>
              <a:rPr lang="en-US" dirty="0">
                <a:solidFill>
                  <a:schemeClr val="tx1"/>
                </a:solidFill>
              </a:rPr>
              <a:t>Is it bullying?</a:t>
            </a:r>
            <a:endParaRPr lang="en-GB" dirty="0">
              <a:solidFill>
                <a:schemeClr val="tx1"/>
              </a:solidFill>
            </a:endParaRPr>
          </a:p>
        </p:txBody>
      </p:sp>
      <p:pic>
        <p:nvPicPr>
          <p:cNvPr id="6" name="Picture 5">
            <a:extLst>
              <a:ext uri="{FF2B5EF4-FFF2-40B4-BE49-F238E27FC236}">
                <a16:creationId xmlns:a16="http://schemas.microsoft.com/office/drawing/2014/main" id="{9A5FB8FB-E39E-4B46-92C9-28FA8C82FBAB}"/>
              </a:ext>
            </a:extLst>
          </p:cNvPr>
          <p:cNvPicPr>
            <a:picLocks noChangeAspect="1"/>
          </p:cNvPicPr>
          <p:nvPr/>
        </p:nvPicPr>
        <p:blipFill>
          <a:blip r:embed="rId3"/>
          <a:srcRect/>
          <a:stretch/>
        </p:blipFill>
        <p:spPr>
          <a:xfrm>
            <a:off x="1375916" y="5898514"/>
            <a:ext cx="408765" cy="664243"/>
          </a:xfrm>
          <a:prstGeom prst="rect">
            <a:avLst/>
          </a:prstGeom>
        </p:spPr>
      </p:pic>
      <p:pic>
        <p:nvPicPr>
          <p:cNvPr id="2" name="Picture 1">
            <a:extLst>
              <a:ext uri="{FF2B5EF4-FFF2-40B4-BE49-F238E27FC236}">
                <a16:creationId xmlns:a16="http://schemas.microsoft.com/office/drawing/2014/main" id="{B8BA78E6-6A43-6272-9903-F3F67C4B259F}"/>
              </a:ext>
            </a:extLst>
          </p:cNvPr>
          <p:cNvPicPr>
            <a:picLocks noChangeAspect="1"/>
          </p:cNvPicPr>
          <p:nvPr/>
        </p:nvPicPr>
        <p:blipFill rotWithShape="1">
          <a:blip r:embed="rId4"/>
          <a:srcRect l="3981" r="2692" b="28990"/>
          <a:stretch/>
        </p:blipFill>
        <p:spPr>
          <a:xfrm>
            <a:off x="7339943" y="848208"/>
            <a:ext cx="3002814" cy="5441352"/>
          </a:xfrm>
          <a:prstGeom prst="rect">
            <a:avLst/>
          </a:prstGeom>
        </p:spPr>
      </p:pic>
      <p:pic>
        <p:nvPicPr>
          <p:cNvPr id="8" name="Picture 7">
            <a:extLst>
              <a:ext uri="{FF2B5EF4-FFF2-40B4-BE49-F238E27FC236}">
                <a16:creationId xmlns:a16="http://schemas.microsoft.com/office/drawing/2014/main" id="{7C034DD8-C152-07B0-2656-C83F9CA8C0E5}"/>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100000"/>
                    </a14:imgEffect>
                  </a14:imgLayer>
                </a14:imgProps>
              </a:ext>
            </a:extLst>
          </a:blip>
          <a:stretch>
            <a:fillRect/>
          </a:stretch>
        </p:blipFill>
        <p:spPr>
          <a:xfrm>
            <a:off x="2048571" y="6230635"/>
            <a:ext cx="408765" cy="664804"/>
          </a:xfrm>
          <a:prstGeom prst="rect">
            <a:avLst/>
          </a:prstGeom>
        </p:spPr>
      </p:pic>
    </p:spTree>
    <p:extLst>
      <p:ext uri="{BB962C8B-B14F-4D97-AF65-F5344CB8AC3E}">
        <p14:creationId xmlns:p14="http://schemas.microsoft.com/office/powerpoint/2010/main" val="3828163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DC1E13-18C1-41DC-AFB4-10C973DF76C5}"/>
              </a:ext>
            </a:extLst>
          </p:cNvPr>
          <p:cNvPicPr>
            <a:picLocks noChangeAspect="1"/>
          </p:cNvPicPr>
          <p:nvPr/>
        </p:nvPicPr>
        <p:blipFill rotWithShape="1">
          <a:blip r:embed="rId3"/>
          <a:srcRect r="35968"/>
          <a:stretch/>
        </p:blipFill>
        <p:spPr>
          <a:xfrm>
            <a:off x="0" y="0"/>
            <a:ext cx="6453051" cy="6858000"/>
          </a:xfrm>
          <a:prstGeom prst="rect">
            <a:avLst/>
          </a:prstGeom>
        </p:spPr>
      </p:pic>
      <p:pic>
        <p:nvPicPr>
          <p:cNvPr id="3" name="Picture 2">
            <a:extLst>
              <a:ext uri="{FF2B5EF4-FFF2-40B4-BE49-F238E27FC236}">
                <a16:creationId xmlns:a16="http://schemas.microsoft.com/office/drawing/2014/main" id="{A36079E1-D6D5-4DF6-8FCD-1D77D5CF1C8F}"/>
              </a:ext>
            </a:extLst>
          </p:cNvPr>
          <p:cNvPicPr>
            <a:picLocks noChangeAspect="1"/>
          </p:cNvPicPr>
          <p:nvPr/>
        </p:nvPicPr>
        <p:blipFill rotWithShape="1">
          <a:blip r:embed="rId4"/>
          <a:srcRect r="35377"/>
          <a:stretch/>
        </p:blipFill>
        <p:spPr>
          <a:xfrm>
            <a:off x="5699292" y="0"/>
            <a:ext cx="6658171" cy="6858000"/>
          </a:xfrm>
          <a:prstGeom prst="rect">
            <a:avLst/>
          </a:prstGeom>
        </p:spPr>
      </p:pic>
    </p:spTree>
    <p:extLst>
      <p:ext uri="{BB962C8B-B14F-4D97-AF65-F5344CB8AC3E}">
        <p14:creationId xmlns:p14="http://schemas.microsoft.com/office/powerpoint/2010/main" val="2137244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718B32-2547-4955-93E7-4E1D6955E743}"/>
              </a:ext>
            </a:extLst>
          </p:cNvPr>
          <p:cNvSpPr>
            <a:spLocks noGrp="1"/>
          </p:cNvSpPr>
          <p:nvPr>
            <p:ph type="title" idx="4294967295"/>
          </p:nvPr>
        </p:nvSpPr>
        <p:spPr>
          <a:xfrm>
            <a:off x="3056709" y="547675"/>
            <a:ext cx="6557963" cy="693737"/>
          </a:xfrm>
          <a:prstGeom prst="rect">
            <a:avLst/>
          </a:prstGeom>
        </p:spPr>
        <p:txBody>
          <a:bodyPr>
            <a:normAutofit/>
          </a:bodyPr>
          <a:lstStyle/>
          <a:p>
            <a:r>
              <a:rPr lang="en-US" dirty="0">
                <a:solidFill>
                  <a:schemeClr val="tx1"/>
                </a:solidFill>
              </a:rPr>
              <a:t>How can we tell it is bullying?</a:t>
            </a:r>
            <a:endParaRPr lang="en-GB" dirty="0">
              <a:solidFill>
                <a:schemeClr val="tx1"/>
              </a:solidFill>
            </a:endParaRPr>
          </a:p>
        </p:txBody>
      </p:sp>
      <p:sp>
        <p:nvSpPr>
          <p:cNvPr id="13" name="Rectangle: Rounded Corners 12">
            <a:extLst>
              <a:ext uri="{FF2B5EF4-FFF2-40B4-BE49-F238E27FC236}">
                <a16:creationId xmlns:a16="http://schemas.microsoft.com/office/drawing/2014/main" id="{BBF55D99-96CA-4CDA-A86D-FC3EF7BE0388}"/>
              </a:ext>
            </a:extLst>
          </p:cNvPr>
          <p:cNvSpPr/>
          <p:nvPr/>
        </p:nvSpPr>
        <p:spPr>
          <a:xfrm>
            <a:off x="1476537" y="1412876"/>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Social exclusion</a:t>
            </a:r>
            <a:endParaRPr lang="en-GB" sz="2000">
              <a:solidFill>
                <a:srgbClr val="FFFFFF"/>
              </a:solidFill>
              <a:latin typeface="Century Gothic" panose="020B0502020202020204" pitchFamily="34" charset="0"/>
            </a:endParaRPr>
          </a:p>
        </p:txBody>
      </p:sp>
      <p:sp>
        <p:nvSpPr>
          <p:cNvPr id="14" name="Rectangle: Rounded Corners 13">
            <a:extLst>
              <a:ext uri="{FF2B5EF4-FFF2-40B4-BE49-F238E27FC236}">
                <a16:creationId xmlns:a16="http://schemas.microsoft.com/office/drawing/2014/main" id="{8AA60FE6-5BB9-4BDE-8733-E6DBC2D58A22}"/>
              </a:ext>
            </a:extLst>
          </p:cNvPr>
          <p:cNvSpPr/>
          <p:nvPr/>
        </p:nvSpPr>
        <p:spPr>
          <a:xfrm>
            <a:off x="1476536" y="2979218"/>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Verbal abuse</a:t>
            </a:r>
            <a:endParaRPr lang="en-GB" sz="2000">
              <a:solidFill>
                <a:srgbClr val="FFFFFF"/>
              </a:solidFill>
              <a:latin typeface="Century Gothic" panose="020B0502020202020204" pitchFamily="34" charset="0"/>
            </a:endParaRPr>
          </a:p>
        </p:txBody>
      </p:sp>
      <p:sp>
        <p:nvSpPr>
          <p:cNvPr id="15" name="Rectangle: Rounded Corners 14">
            <a:extLst>
              <a:ext uri="{FF2B5EF4-FFF2-40B4-BE49-F238E27FC236}">
                <a16:creationId xmlns:a16="http://schemas.microsoft.com/office/drawing/2014/main" id="{1924DD08-D031-4701-B498-3D4353B28130}"/>
              </a:ext>
            </a:extLst>
          </p:cNvPr>
          <p:cNvSpPr/>
          <p:nvPr/>
        </p:nvSpPr>
        <p:spPr>
          <a:xfrm>
            <a:off x="7864637" y="1412876"/>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Joining in with bullying </a:t>
            </a:r>
            <a:r>
              <a:rPr lang="en-US" sz="2000" err="1">
                <a:solidFill>
                  <a:srgbClr val="FFFFFF"/>
                </a:solidFill>
                <a:latin typeface="Century Gothic" panose="020B0502020202020204" pitchFamily="34" charset="0"/>
              </a:rPr>
              <a:t>behaviour</a:t>
            </a:r>
            <a:endParaRPr lang="en-GB" sz="2000">
              <a:solidFill>
                <a:srgbClr val="FFFFFF"/>
              </a:solidFill>
              <a:latin typeface="Century Gothic" panose="020B0502020202020204" pitchFamily="34" charset="0"/>
            </a:endParaRPr>
          </a:p>
        </p:txBody>
      </p:sp>
      <p:sp>
        <p:nvSpPr>
          <p:cNvPr id="16" name="Rectangle: Rounded Corners 15">
            <a:extLst>
              <a:ext uri="{FF2B5EF4-FFF2-40B4-BE49-F238E27FC236}">
                <a16:creationId xmlns:a16="http://schemas.microsoft.com/office/drawing/2014/main" id="{CC594FC7-C0C8-4B5A-AAE3-8FED68C57195}"/>
              </a:ext>
            </a:extLst>
          </p:cNvPr>
          <p:cNvSpPr/>
          <p:nvPr/>
        </p:nvSpPr>
        <p:spPr>
          <a:xfrm>
            <a:off x="1476535" y="4545561"/>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Physical harm</a:t>
            </a:r>
            <a:endParaRPr lang="en-GB" sz="2000">
              <a:solidFill>
                <a:srgbClr val="FFFFFF"/>
              </a:solidFill>
              <a:latin typeface="Century Gothic" panose="020B0502020202020204" pitchFamily="34" charset="0"/>
            </a:endParaRPr>
          </a:p>
        </p:txBody>
      </p:sp>
      <p:sp>
        <p:nvSpPr>
          <p:cNvPr id="21" name="Rectangle: Rounded Corners 20">
            <a:extLst>
              <a:ext uri="{FF2B5EF4-FFF2-40B4-BE49-F238E27FC236}">
                <a16:creationId xmlns:a16="http://schemas.microsoft.com/office/drawing/2014/main" id="{F0B644FE-ECFB-4048-9EEB-613DB7D0D86B}"/>
              </a:ext>
            </a:extLst>
          </p:cNvPr>
          <p:cNvSpPr/>
          <p:nvPr/>
        </p:nvSpPr>
        <p:spPr>
          <a:xfrm>
            <a:off x="4660900" y="1412876"/>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Threats of violence</a:t>
            </a:r>
            <a:endParaRPr lang="en-GB" sz="2000">
              <a:solidFill>
                <a:srgbClr val="FFFFFF"/>
              </a:solidFill>
              <a:latin typeface="Century Gothic" panose="020B0502020202020204" pitchFamily="34" charset="0"/>
            </a:endParaRPr>
          </a:p>
        </p:txBody>
      </p:sp>
      <p:sp>
        <p:nvSpPr>
          <p:cNvPr id="22" name="Rectangle: Rounded Corners 21">
            <a:extLst>
              <a:ext uri="{FF2B5EF4-FFF2-40B4-BE49-F238E27FC236}">
                <a16:creationId xmlns:a16="http://schemas.microsoft.com/office/drawing/2014/main" id="{69CD3181-AA20-457D-84F9-1C7392B4872B}"/>
              </a:ext>
            </a:extLst>
          </p:cNvPr>
          <p:cNvSpPr/>
          <p:nvPr/>
        </p:nvSpPr>
        <p:spPr>
          <a:xfrm>
            <a:off x="4660900" y="2979218"/>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Sharing images without consent</a:t>
            </a:r>
            <a:endParaRPr lang="en-GB" sz="2000">
              <a:solidFill>
                <a:srgbClr val="FFFFFF"/>
              </a:solidFill>
              <a:latin typeface="Century Gothic" panose="020B0502020202020204" pitchFamily="34" charset="0"/>
            </a:endParaRPr>
          </a:p>
        </p:txBody>
      </p:sp>
      <p:sp>
        <p:nvSpPr>
          <p:cNvPr id="23" name="Rectangle: Rounded Corners 22">
            <a:extLst>
              <a:ext uri="{FF2B5EF4-FFF2-40B4-BE49-F238E27FC236}">
                <a16:creationId xmlns:a16="http://schemas.microsoft.com/office/drawing/2014/main" id="{A52FF161-3022-4180-9FFC-AC028D0770BE}"/>
              </a:ext>
            </a:extLst>
          </p:cNvPr>
          <p:cNvSpPr/>
          <p:nvPr/>
        </p:nvSpPr>
        <p:spPr>
          <a:xfrm>
            <a:off x="7864637" y="2979218"/>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Manipulating</a:t>
            </a:r>
            <a:endParaRPr lang="en-GB" sz="2000">
              <a:solidFill>
                <a:srgbClr val="FFFFFF"/>
              </a:solidFill>
              <a:latin typeface="Century Gothic" panose="020B0502020202020204" pitchFamily="34" charset="0"/>
            </a:endParaRPr>
          </a:p>
        </p:txBody>
      </p:sp>
      <p:sp>
        <p:nvSpPr>
          <p:cNvPr id="24" name="Rectangle: Rounded Corners 23">
            <a:extLst>
              <a:ext uri="{FF2B5EF4-FFF2-40B4-BE49-F238E27FC236}">
                <a16:creationId xmlns:a16="http://schemas.microsoft.com/office/drawing/2014/main" id="{29FB5C36-9E1B-4C98-8EE7-6ADC404D549C}"/>
              </a:ext>
            </a:extLst>
          </p:cNvPr>
          <p:cNvSpPr/>
          <p:nvPr/>
        </p:nvSpPr>
        <p:spPr>
          <a:xfrm>
            <a:off x="4660900" y="4545561"/>
            <a:ext cx="2858926" cy="1223415"/>
          </a:xfrm>
          <a:prstGeom prst="roundRect">
            <a:avLst/>
          </a:prstGeom>
        </p:spPr>
        <p:style>
          <a:lnRef idx="3">
            <a:schemeClr val="lt1"/>
          </a:lnRef>
          <a:fillRef idx="1">
            <a:schemeClr val="accent4"/>
          </a:fillRef>
          <a:effectRef idx="1">
            <a:schemeClr val="accent4"/>
          </a:effectRef>
          <a:fontRef idx="minor">
            <a:schemeClr val="lt1"/>
          </a:fontRef>
        </p:style>
        <p:txBody>
          <a:bodyPr rtlCol="0" anchor="ctr"/>
          <a:lstStyle/>
          <a:p>
            <a:pPr algn="ctr" defTabSz="457200"/>
            <a:r>
              <a:rPr lang="en-US" sz="2000">
                <a:solidFill>
                  <a:srgbClr val="FFFFFF"/>
                </a:solidFill>
                <a:latin typeface="Century Gothic" panose="020B0502020202020204" pitchFamily="34" charset="0"/>
              </a:rPr>
              <a:t>Repeated</a:t>
            </a:r>
            <a:endParaRPr lang="en-GB" sz="2000">
              <a:solidFill>
                <a:srgbClr val="FFFFFF"/>
              </a:solidFill>
              <a:latin typeface="Century Gothic" panose="020B0502020202020204" pitchFamily="34" charset="0"/>
            </a:endParaRPr>
          </a:p>
        </p:txBody>
      </p:sp>
    </p:spTree>
    <p:extLst>
      <p:ext uri="{BB962C8B-B14F-4D97-AF65-F5344CB8AC3E}">
        <p14:creationId xmlns:p14="http://schemas.microsoft.com/office/powerpoint/2010/main" val="414120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18C179B-0BF0-4A68-809C-FA89633541F4}"/>
              </a:ext>
            </a:extLst>
          </p:cNvPr>
          <p:cNvPicPr>
            <a:picLocks noChangeAspect="1"/>
          </p:cNvPicPr>
          <p:nvPr/>
        </p:nvPicPr>
        <p:blipFill rotWithShape="1">
          <a:blip r:embed="rId3">
            <a:lum bright="100000"/>
            <a:alphaModFix amt="40000"/>
          </a:blip>
          <a:srcRect l="-12413" r="-12207"/>
          <a:stretch/>
        </p:blipFill>
        <p:spPr>
          <a:xfrm flipH="1">
            <a:off x="2024200" y="1141656"/>
            <a:ext cx="8143598" cy="4574689"/>
          </a:xfrm>
          <a:prstGeom prst="rect">
            <a:avLst/>
          </a:prstGeom>
          <a:effectLst/>
        </p:spPr>
      </p:pic>
      <p:sp>
        <p:nvSpPr>
          <p:cNvPr id="2" name="Thought Bubble: Cloud 1">
            <a:extLst>
              <a:ext uri="{FF2B5EF4-FFF2-40B4-BE49-F238E27FC236}">
                <a16:creationId xmlns:a16="http://schemas.microsoft.com/office/drawing/2014/main" id="{8C5E12C7-B8B6-43EF-8892-61362C7C8A27}"/>
              </a:ext>
            </a:extLst>
          </p:cNvPr>
          <p:cNvSpPr/>
          <p:nvPr/>
        </p:nvSpPr>
        <p:spPr>
          <a:xfrm>
            <a:off x="2899954" y="1141655"/>
            <a:ext cx="6048103" cy="4574689"/>
          </a:xfrm>
          <a:prstGeom prst="cloudCallou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400" dirty="0"/>
              <a:t>What impact might </a:t>
            </a:r>
            <a:br>
              <a:rPr lang="en-US" sz="4400" dirty="0"/>
            </a:br>
            <a:r>
              <a:rPr lang="en-US" sz="4400" dirty="0"/>
              <a:t>bullying have? </a:t>
            </a:r>
            <a:endParaRPr lang="en-GB" sz="4400" dirty="0"/>
          </a:p>
        </p:txBody>
      </p:sp>
    </p:spTree>
    <p:extLst>
      <p:ext uri="{BB962C8B-B14F-4D97-AF65-F5344CB8AC3E}">
        <p14:creationId xmlns:p14="http://schemas.microsoft.com/office/powerpoint/2010/main" val="1259691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220424-4140-B10B-8EDC-8E9A0B4B02D9}"/>
              </a:ext>
            </a:extLst>
          </p:cNvPr>
          <p:cNvSpPr>
            <a:spLocks noGrp="1"/>
          </p:cNvSpPr>
          <p:nvPr>
            <p:ph sz="half" idx="4294967295"/>
          </p:nvPr>
        </p:nvSpPr>
        <p:spPr>
          <a:xfrm>
            <a:off x="130468" y="1950468"/>
            <a:ext cx="10723563" cy="4368800"/>
          </a:xfrm>
          <a:prstGeom prst="rect">
            <a:avLst/>
          </a:prstGeom>
        </p:spPr>
        <p:txBody>
          <a:bodyPr>
            <a:normAutofit/>
          </a:bodyPr>
          <a:lstStyle/>
          <a:p>
            <a:r>
              <a:rPr lang="en-US" dirty="0"/>
              <a:t>Speak to a tutor, head of year or other trusted staff member in school.</a:t>
            </a:r>
          </a:p>
          <a:p>
            <a:r>
              <a:rPr lang="en-US" dirty="0"/>
              <a:t>Contact:</a:t>
            </a:r>
          </a:p>
          <a:p>
            <a:pPr marL="342900" indent="-342900">
              <a:buFont typeface="Arial" panose="020B0604020202020204" pitchFamily="34" charset="0"/>
              <a:buChar char="•"/>
            </a:pPr>
            <a:r>
              <a:rPr lang="en-US" dirty="0"/>
              <a:t>Childline, </a:t>
            </a:r>
            <a:r>
              <a:rPr lang="en-US" dirty="0">
                <a:solidFill>
                  <a:schemeClr val="accent1"/>
                </a:solidFill>
                <a:hlinkClick r:id="rId3">
                  <a:extLst>
                    <a:ext uri="{A12FA001-AC4F-418D-AE19-62706E023703}">
                      <ahyp:hlinkClr xmlns:ahyp="http://schemas.microsoft.com/office/drawing/2018/hyperlinkcolor" val="tx"/>
                    </a:ext>
                  </a:extLst>
                </a:hlinkClick>
              </a:rPr>
              <a:t>www.childline.org.uk</a:t>
            </a:r>
            <a:r>
              <a:rPr lang="en-US" dirty="0">
                <a:solidFill>
                  <a:schemeClr val="accent1"/>
                </a:solidFill>
              </a:rPr>
              <a:t>  </a:t>
            </a:r>
            <a:r>
              <a:rPr lang="en-US" dirty="0"/>
              <a:t>0800 1111</a:t>
            </a:r>
          </a:p>
          <a:p>
            <a:pPr marL="342900" indent="-342900">
              <a:buFont typeface="Arial" panose="020B0604020202020204" pitchFamily="34" charset="0"/>
              <a:buChar char="•"/>
            </a:pPr>
            <a:r>
              <a:rPr lang="en-US" dirty="0"/>
              <a:t>Kidscape, </a:t>
            </a:r>
            <a:r>
              <a:rPr lang="en-US" dirty="0">
                <a:solidFill>
                  <a:schemeClr val="accent1"/>
                </a:solidFill>
                <a:hlinkClick r:id="rId4">
                  <a:extLst>
                    <a:ext uri="{A12FA001-AC4F-418D-AE19-62706E023703}">
                      <ahyp:hlinkClr xmlns:ahyp="http://schemas.microsoft.com/office/drawing/2018/hyperlinkcolor" val="tx"/>
                    </a:ext>
                  </a:extLst>
                </a:hlinkClick>
              </a:rPr>
              <a:t>www.kidscape.org.uk</a:t>
            </a:r>
            <a:r>
              <a:rPr lang="en-US" dirty="0">
                <a:solidFill>
                  <a:schemeClr val="accent1"/>
                </a:solidFill>
              </a:rPr>
              <a:t> </a:t>
            </a:r>
          </a:p>
          <a:p>
            <a:pPr marL="342900" indent="-342900">
              <a:buFont typeface="Arial" panose="020B0604020202020204" pitchFamily="34" charset="0"/>
              <a:buChar char="•"/>
            </a:pPr>
            <a:r>
              <a:rPr lang="en-US" dirty="0"/>
              <a:t>Anna Freud, </a:t>
            </a:r>
            <a:r>
              <a:rPr lang="en-US" dirty="0">
                <a:solidFill>
                  <a:schemeClr val="accent1"/>
                </a:solidFill>
                <a:hlinkClick r:id="rId5">
                  <a:extLst>
                    <a:ext uri="{A12FA001-AC4F-418D-AE19-62706E023703}">
                      <ahyp:hlinkClr xmlns:ahyp="http://schemas.microsoft.com/office/drawing/2018/hyperlinkcolor" val="tx"/>
                    </a:ext>
                  </a:extLst>
                </a:hlinkClick>
              </a:rPr>
              <a:t>www.annafreud.org/on-my-mind</a:t>
            </a:r>
            <a:r>
              <a:rPr lang="en-US" dirty="0">
                <a:solidFill>
                  <a:schemeClr val="accent1"/>
                </a:solidFill>
              </a:rPr>
              <a:t> </a:t>
            </a:r>
          </a:p>
          <a:p>
            <a:endParaRPr lang="en-US" dirty="0"/>
          </a:p>
          <a:p>
            <a:endParaRPr lang="en-US" dirty="0"/>
          </a:p>
        </p:txBody>
      </p:sp>
      <p:sp>
        <p:nvSpPr>
          <p:cNvPr id="3" name="Title 2">
            <a:extLst>
              <a:ext uri="{FF2B5EF4-FFF2-40B4-BE49-F238E27FC236}">
                <a16:creationId xmlns:a16="http://schemas.microsoft.com/office/drawing/2014/main" id="{7F85F68C-253D-B8B2-42DB-968263D22B68}"/>
              </a:ext>
            </a:extLst>
          </p:cNvPr>
          <p:cNvSpPr>
            <a:spLocks noGrp="1"/>
          </p:cNvSpPr>
          <p:nvPr>
            <p:ph type="title" idx="4294967295"/>
          </p:nvPr>
        </p:nvSpPr>
        <p:spPr>
          <a:xfrm>
            <a:off x="392633" y="1064239"/>
            <a:ext cx="4556125" cy="693737"/>
          </a:xfrm>
          <a:prstGeom prst="rect">
            <a:avLst/>
          </a:prstGeom>
        </p:spPr>
        <p:txBody>
          <a:bodyPr/>
          <a:lstStyle/>
          <a:p>
            <a:r>
              <a:rPr lang="en-US" dirty="0">
                <a:solidFill>
                  <a:schemeClr val="tx1"/>
                </a:solidFill>
              </a:rPr>
              <a:t>Sources of support </a:t>
            </a:r>
          </a:p>
        </p:txBody>
      </p:sp>
      <p:pic>
        <p:nvPicPr>
          <p:cNvPr id="4" name="Picture 3">
            <a:extLst>
              <a:ext uri="{FF2B5EF4-FFF2-40B4-BE49-F238E27FC236}">
                <a16:creationId xmlns:a16="http://schemas.microsoft.com/office/drawing/2014/main" id="{15A52D93-6C6E-8A96-098F-93209EAB81F4}"/>
              </a:ext>
            </a:extLst>
          </p:cNvPr>
          <p:cNvPicPr>
            <a:picLocks noChangeAspect="1"/>
          </p:cNvPicPr>
          <p:nvPr/>
        </p:nvPicPr>
        <p:blipFill>
          <a:blip r:embed="rId6">
            <a:alphaModFix amt="55000"/>
            <a:lum bright="100000" contrast="100000"/>
          </a:blip>
          <a:stretch>
            <a:fillRect/>
          </a:stretch>
        </p:blipFill>
        <p:spPr>
          <a:xfrm>
            <a:off x="7243243" y="1087438"/>
            <a:ext cx="3480320" cy="1446214"/>
          </a:xfrm>
          <a:prstGeom prst="rect">
            <a:avLst/>
          </a:prstGeom>
        </p:spPr>
      </p:pic>
      <p:sp>
        <p:nvSpPr>
          <p:cNvPr id="5" name="Content Placeholder 4">
            <a:extLst>
              <a:ext uri="{FF2B5EF4-FFF2-40B4-BE49-F238E27FC236}">
                <a16:creationId xmlns:a16="http://schemas.microsoft.com/office/drawing/2014/main" id="{1C44F488-6812-5972-F087-12AEF2510FDB}"/>
              </a:ext>
            </a:extLst>
          </p:cNvPr>
          <p:cNvSpPr txBox="1">
            <a:spLocks/>
          </p:cNvSpPr>
          <p:nvPr/>
        </p:nvSpPr>
        <p:spPr>
          <a:xfrm>
            <a:off x="6451488" y="2996928"/>
            <a:ext cx="3349853" cy="937720"/>
          </a:xfrm>
          <a:prstGeom prst="rect">
            <a:avLst/>
          </a:prstGeom>
        </p:spPr>
        <p:txBody>
          <a:bodyPr vert="horz" lIns="91440" tIns="45720" rIns="91440" bIns="45720" rtlCol="0">
            <a:noAutofit/>
          </a:bodyPr>
          <a:lstStyle>
            <a:lvl1pPr marL="0" indent="0" algn="l" defTabSz="914400" rtl="0" eaLnBrk="1" latinLnBrk="0" hangingPunct="1">
              <a:lnSpc>
                <a:spcPts val="2600"/>
              </a:lnSpc>
              <a:spcBef>
                <a:spcPts val="1600"/>
              </a:spcBef>
              <a:spcAft>
                <a:spcPts val="1200"/>
              </a:spcAft>
              <a:buFont typeface="Arial" panose="020B0604020202020204" pitchFamily="34" charset="0"/>
              <a:buNone/>
              <a:defRPr sz="2000" kern="1200">
                <a:solidFill>
                  <a:srgbClr val="551C59"/>
                </a:solidFill>
                <a:latin typeface="Century Gothic" panose="020B0502020202020204" pitchFamily="34" charset="0"/>
                <a:ea typeface="PT Sans" panose="020B0503020203020204" pitchFamily="34" charset="0"/>
                <a:cs typeface="+mn-cs"/>
              </a:defRPr>
            </a:lvl1pPr>
            <a:lvl2pPr marL="360000" indent="-227013" algn="l" defTabSz="914400" rtl="0" eaLnBrk="1" latinLnBrk="0" hangingPunct="1">
              <a:lnSpc>
                <a:spcPts val="2600"/>
              </a:lnSpc>
              <a:spcBef>
                <a:spcPts val="400"/>
              </a:spcBef>
              <a:spcAft>
                <a:spcPts val="200"/>
              </a:spcAft>
              <a:buFont typeface="Arial" panose="020B0604020202020204" pitchFamily="34" charset="0"/>
              <a:buChar char="•"/>
              <a:tabLst/>
              <a:defRPr sz="2000" kern="1200">
                <a:solidFill>
                  <a:srgbClr val="551C59"/>
                </a:solidFill>
                <a:latin typeface="Century Gothic" panose="020B0502020202020204" pitchFamily="34" charset="0"/>
                <a:ea typeface="PT Sans"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PT Sans"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FFFFFF"/>
                </a:solidFill>
              </a:rPr>
              <a:t>Something's worrying me,</a:t>
            </a:r>
            <a:br>
              <a:rPr lang="en-GB">
                <a:solidFill>
                  <a:srgbClr val="FFFFFF"/>
                </a:solidFill>
              </a:rPr>
            </a:br>
            <a:r>
              <a:rPr lang="en-GB">
                <a:solidFill>
                  <a:srgbClr val="FFFFFF"/>
                </a:solidFill>
              </a:rPr>
              <a:t>can I talk to you?</a:t>
            </a:r>
          </a:p>
        </p:txBody>
      </p:sp>
      <p:sp>
        <p:nvSpPr>
          <p:cNvPr id="6" name="Content Placeholder 4">
            <a:extLst>
              <a:ext uri="{FF2B5EF4-FFF2-40B4-BE49-F238E27FC236}">
                <a16:creationId xmlns:a16="http://schemas.microsoft.com/office/drawing/2014/main" id="{7787DDF1-0548-43FF-3436-A6F445582DE1}"/>
              </a:ext>
            </a:extLst>
          </p:cNvPr>
          <p:cNvSpPr txBox="1">
            <a:spLocks/>
          </p:cNvSpPr>
          <p:nvPr/>
        </p:nvSpPr>
        <p:spPr>
          <a:xfrm>
            <a:off x="7504178" y="1289116"/>
            <a:ext cx="3349853" cy="937720"/>
          </a:xfrm>
          <a:prstGeom prst="rect">
            <a:avLst/>
          </a:prstGeom>
        </p:spPr>
        <p:txBody>
          <a:bodyPr vert="horz" lIns="91440" tIns="45720" rIns="91440" bIns="45720" rtlCol="0">
            <a:noAutofit/>
          </a:bodyPr>
          <a:lstStyle>
            <a:lvl1pPr marL="0" indent="0" algn="l" defTabSz="914400" rtl="0" eaLnBrk="1" latinLnBrk="0" hangingPunct="1">
              <a:lnSpc>
                <a:spcPts val="2600"/>
              </a:lnSpc>
              <a:spcBef>
                <a:spcPts val="1600"/>
              </a:spcBef>
              <a:spcAft>
                <a:spcPts val="1200"/>
              </a:spcAft>
              <a:buFont typeface="Arial" panose="020B0604020202020204" pitchFamily="34" charset="0"/>
              <a:buNone/>
              <a:defRPr sz="2000" kern="1200">
                <a:solidFill>
                  <a:srgbClr val="551C59"/>
                </a:solidFill>
                <a:latin typeface="Century Gothic" panose="020B0502020202020204" pitchFamily="34" charset="0"/>
                <a:ea typeface="PT Sans" panose="020B0503020203020204" pitchFamily="34" charset="0"/>
                <a:cs typeface="+mn-cs"/>
              </a:defRPr>
            </a:lvl1pPr>
            <a:lvl2pPr marL="360000" indent="-227013" algn="l" defTabSz="914400" rtl="0" eaLnBrk="1" latinLnBrk="0" hangingPunct="1">
              <a:lnSpc>
                <a:spcPts val="2600"/>
              </a:lnSpc>
              <a:spcBef>
                <a:spcPts val="400"/>
              </a:spcBef>
              <a:spcAft>
                <a:spcPts val="200"/>
              </a:spcAft>
              <a:buFont typeface="Arial" panose="020B0604020202020204" pitchFamily="34" charset="0"/>
              <a:buChar char="•"/>
              <a:tabLst/>
              <a:defRPr sz="2000" kern="1200">
                <a:solidFill>
                  <a:srgbClr val="551C59"/>
                </a:solidFill>
                <a:latin typeface="Century Gothic" panose="020B0502020202020204" pitchFamily="34" charset="0"/>
                <a:ea typeface="PT Sans"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PT Sans"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FFFFFF"/>
                </a:solidFill>
              </a:rPr>
              <a:t>I need your help with something . . . </a:t>
            </a:r>
          </a:p>
        </p:txBody>
      </p:sp>
      <p:sp>
        <p:nvSpPr>
          <p:cNvPr id="7" name="Content Placeholder 4">
            <a:extLst>
              <a:ext uri="{FF2B5EF4-FFF2-40B4-BE49-F238E27FC236}">
                <a16:creationId xmlns:a16="http://schemas.microsoft.com/office/drawing/2014/main" id="{C34DDA6D-8715-1036-1026-FC0832DA76CE}"/>
              </a:ext>
            </a:extLst>
          </p:cNvPr>
          <p:cNvSpPr txBox="1">
            <a:spLocks/>
          </p:cNvSpPr>
          <p:nvPr/>
        </p:nvSpPr>
        <p:spPr>
          <a:xfrm>
            <a:off x="7378817" y="4695607"/>
            <a:ext cx="3349853" cy="937720"/>
          </a:xfrm>
          <a:prstGeom prst="rect">
            <a:avLst/>
          </a:prstGeom>
        </p:spPr>
        <p:txBody>
          <a:bodyPr vert="horz" lIns="91440" tIns="45720" rIns="91440" bIns="45720" rtlCol="0">
            <a:noAutofit/>
          </a:bodyPr>
          <a:lstStyle>
            <a:lvl1pPr marL="0" indent="0" algn="l" defTabSz="914400" rtl="0" eaLnBrk="1" latinLnBrk="0" hangingPunct="1">
              <a:lnSpc>
                <a:spcPts val="2600"/>
              </a:lnSpc>
              <a:spcBef>
                <a:spcPts val="1600"/>
              </a:spcBef>
              <a:spcAft>
                <a:spcPts val="1200"/>
              </a:spcAft>
              <a:buFont typeface="Arial" panose="020B0604020202020204" pitchFamily="34" charset="0"/>
              <a:buNone/>
              <a:defRPr sz="2000" kern="1200">
                <a:solidFill>
                  <a:srgbClr val="551C59"/>
                </a:solidFill>
                <a:latin typeface="Century Gothic" panose="020B0502020202020204" pitchFamily="34" charset="0"/>
                <a:ea typeface="PT Sans" panose="020B0503020203020204" pitchFamily="34" charset="0"/>
                <a:cs typeface="+mn-cs"/>
              </a:defRPr>
            </a:lvl1pPr>
            <a:lvl2pPr marL="360000" indent="-227013" algn="l" defTabSz="914400" rtl="0" eaLnBrk="1" latinLnBrk="0" hangingPunct="1">
              <a:lnSpc>
                <a:spcPts val="2600"/>
              </a:lnSpc>
              <a:spcBef>
                <a:spcPts val="400"/>
              </a:spcBef>
              <a:spcAft>
                <a:spcPts val="200"/>
              </a:spcAft>
              <a:buFont typeface="Arial" panose="020B0604020202020204" pitchFamily="34" charset="0"/>
              <a:buChar char="•"/>
              <a:tabLst/>
              <a:defRPr sz="2000" kern="1200">
                <a:solidFill>
                  <a:srgbClr val="551C59"/>
                </a:solidFill>
                <a:latin typeface="Century Gothic" panose="020B0502020202020204" pitchFamily="34" charset="0"/>
                <a:ea typeface="PT Sans" panose="020B05030202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Century Gothic" panose="020B0502020202020204" pitchFamily="34" charset="0"/>
                <a:ea typeface="PT Sans" panose="020B05030202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PT Sans" panose="020B05030202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solidFill>
                  <a:srgbClr val="FFFFFF"/>
                </a:solidFill>
              </a:rPr>
              <a:t>I have something that’s been bothering me . . .</a:t>
            </a:r>
          </a:p>
        </p:txBody>
      </p:sp>
      <p:pic>
        <p:nvPicPr>
          <p:cNvPr id="9" name="Picture 8">
            <a:extLst>
              <a:ext uri="{FF2B5EF4-FFF2-40B4-BE49-F238E27FC236}">
                <a16:creationId xmlns:a16="http://schemas.microsoft.com/office/drawing/2014/main" id="{F81F571B-274E-A37E-645A-64A5B0C3A51B}"/>
              </a:ext>
            </a:extLst>
          </p:cNvPr>
          <p:cNvPicPr>
            <a:picLocks noChangeAspect="1"/>
          </p:cNvPicPr>
          <p:nvPr/>
        </p:nvPicPr>
        <p:blipFill>
          <a:blip r:embed="rId6">
            <a:alphaModFix amt="55000"/>
            <a:lum bright="100000" contrast="100000"/>
          </a:blip>
          <a:stretch>
            <a:fillRect/>
          </a:stretch>
        </p:blipFill>
        <p:spPr>
          <a:xfrm>
            <a:off x="7243243" y="4474508"/>
            <a:ext cx="3480320" cy="1446214"/>
          </a:xfrm>
          <a:prstGeom prst="rect">
            <a:avLst/>
          </a:prstGeom>
        </p:spPr>
      </p:pic>
    </p:spTree>
    <p:extLst>
      <p:ext uri="{BB962C8B-B14F-4D97-AF65-F5344CB8AC3E}">
        <p14:creationId xmlns:p14="http://schemas.microsoft.com/office/powerpoint/2010/main" val="3957907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D29A87-D466-402B-9863-8E54DCF5F9B4}"/>
              </a:ext>
            </a:extLst>
          </p:cNvPr>
          <p:cNvSpPr>
            <a:spLocks noGrp="1"/>
          </p:cNvSpPr>
          <p:nvPr>
            <p:ph sz="half" idx="4294967295"/>
          </p:nvPr>
        </p:nvSpPr>
        <p:spPr>
          <a:xfrm>
            <a:off x="300446" y="2368777"/>
            <a:ext cx="10816046" cy="4368800"/>
          </a:xfrm>
          <a:prstGeom prst="rect">
            <a:avLst/>
          </a:prstGeom>
        </p:spPr>
        <p:txBody>
          <a:bodyPr>
            <a:noAutofit/>
          </a:bodyPr>
          <a:lstStyle/>
          <a:p>
            <a:r>
              <a:rPr lang="en-US" sz="3200" dirty="0">
                <a:highlight>
                  <a:srgbClr val="00FF00"/>
                </a:highlight>
              </a:rPr>
              <a:t>Recommend a source of support for them if they are worried that a friendship may be unhealthy and explain what will happen if they contact this source.</a:t>
            </a:r>
          </a:p>
          <a:p>
            <a:r>
              <a:rPr lang="en-US" sz="3200" dirty="0">
                <a:highlight>
                  <a:srgbClr val="00FF00"/>
                </a:highlight>
              </a:rPr>
              <a:t>Recommend a source of support if they are concerned about bullying and explain what will happen if they contact that source.</a:t>
            </a:r>
          </a:p>
        </p:txBody>
      </p:sp>
      <p:sp>
        <p:nvSpPr>
          <p:cNvPr id="3" name="Title 2">
            <a:extLst>
              <a:ext uri="{FF2B5EF4-FFF2-40B4-BE49-F238E27FC236}">
                <a16:creationId xmlns:a16="http://schemas.microsoft.com/office/drawing/2014/main" id="{4F7CF8E4-6B36-409F-BD6F-01F7ABD8FC4C}"/>
              </a:ext>
            </a:extLst>
          </p:cNvPr>
          <p:cNvSpPr>
            <a:spLocks noGrp="1"/>
          </p:cNvSpPr>
          <p:nvPr>
            <p:ph type="title" idx="4294967295"/>
          </p:nvPr>
        </p:nvSpPr>
        <p:spPr>
          <a:xfrm>
            <a:off x="-1" y="1098550"/>
            <a:ext cx="8268789" cy="693738"/>
          </a:xfrm>
          <a:prstGeom prst="rect">
            <a:avLst/>
          </a:prstGeom>
        </p:spPr>
        <p:txBody>
          <a:bodyPr/>
          <a:lstStyle/>
          <a:p>
            <a:r>
              <a:rPr lang="en-US" sz="4000" dirty="0">
                <a:solidFill>
                  <a:schemeClr val="tx1"/>
                </a:solidFill>
              </a:rPr>
              <a:t>Advice for Year 7 next year</a:t>
            </a:r>
            <a:endParaRPr lang="en-GB" sz="4000" dirty="0">
              <a:solidFill>
                <a:schemeClr val="tx1"/>
              </a:solidFill>
            </a:endParaRPr>
          </a:p>
        </p:txBody>
      </p:sp>
      <p:pic>
        <p:nvPicPr>
          <p:cNvPr id="5" name="Picture 4">
            <a:extLst>
              <a:ext uri="{FF2B5EF4-FFF2-40B4-BE49-F238E27FC236}">
                <a16:creationId xmlns:a16="http://schemas.microsoft.com/office/drawing/2014/main" id="{390AFCB5-FFC7-40ED-9972-50B32FC9D7EB}"/>
              </a:ext>
            </a:extLst>
          </p:cNvPr>
          <p:cNvPicPr>
            <a:picLocks noChangeAspect="1"/>
          </p:cNvPicPr>
          <p:nvPr/>
        </p:nvPicPr>
        <p:blipFill>
          <a:blip r:embed="rId3"/>
          <a:stretch>
            <a:fillRect/>
          </a:stretch>
        </p:blipFill>
        <p:spPr>
          <a:xfrm>
            <a:off x="10541726" y="760866"/>
            <a:ext cx="1122362" cy="1447684"/>
          </a:xfrm>
          <a:prstGeom prst="rect">
            <a:avLst/>
          </a:prstGeom>
        </p:spPr>
      </p:pic>
    </p:spTree>
    <p:extLst>
      <p:ext uri="{BB962C8B-B14F-4D97-AF65-F5344CB8AC3E}">
        <p14:creationId xmlns:p14="http://schemas.microsoft.com/office/powerpoint/2010/main" val="2520390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B0CA93B-66FD-4254-ADD9-AA06A619D4D0}"/>
              </a:ext>
            </a:extLst>
          </p:cNvPr>
          <p:cNvSpPr>
            <a:spLocks noGrp="1"/>
          </p:cNvSpPr>
          <p:nvPr>
            <p:ph sz="half" idx="4294967295"/>
          </p:nvPr>
        </p:nvSpPr>
        <p:spPr>
          <a:xfrm>
            <a:off x="326571" y="2322241"/>
            <a:ext cx="7733211" cy="4368800"/>
          </a:xfrm>
          <a:prstGeom prst="rect">
            <a:avLst/>
          </a:prstGeom>
        </p:spPr>
        <p:txBody>
          <a:bodyPr>
            <a:normAutofit/>
          </a:bodyPr>
          <a:lstStyle/>
          <a:p>
            <a:pPr>
              <a:lnSpc>
                <a:spcPts val="2900"/>
              </a:lnSpc>
              <a:spcAft>
                <a:spcPts val="600"/>
              </a:spcAft>
            </a:pPr>
            <a:r>
              <a:rPr lang="en-US" sz="2400" dirty="0"/>
              <a:t>Revisit the questions from the start of the lesson.  </a:t>
            </a:r>
          </a:p>
          <a:p>
            <a:pPr>
              <a:lnSpc>
                <a:spcPts val="2900"/>
              </a:lnSpc>
              <a:spcAft>
                <a:spcPts val="600"/>
              </a:spcAft>
            </a:pPr>
            <a:r>
              <a:rPr lang="en-US" sz="2400" dirty="0"/>
              <a:t>Using a different </a:t>
            </a:r>
            <a:r>
              <a:rPr lang="en-US" sz="2400" dirty="0" err="1"/>
              <a:t>colour</a:t>
            </a:r>
            <a:r>
              <a:rPr lang="en-US" sz="2400" dirty="0"/>
              <a:t> pen, add any additional learning in response to the four questions.</a:t>
            </a:r>
          </a:p>
          <a:p>
            <a:pPr>
              <a:lnSpc>
                <a:spcPts val="2900"/>
              </a:lnSpc>
              <a:spcAft>
                <a:spcPts val="600"/>
              </a:spcAft>
            </a:pPr>
            <a:r>
              <a:rPr lang="en-US" sz="2400" dirty="0"/>
              <a:t>Have you achieved the learning outcomes?</a:t>
            </a:r>
          </a:p>
        </p:txBody>
      </p:sp>
      <p:sp>
        <p:nvSpPr>
          <p:cNvPr id="4" name="Title 3">
            <a:extLst>
              <a:ext uri="{FF2B5EF4-FFF2-40B4-BE49-F238E27FC236}">
                <a16:creationId xmlns:a16="http://schemas.microsoft.com/office/drawing/2014/main" id="{DD56D7C5-CCB2-47E3-BAC3-90225F6C6043}"/>
              </a:ext>
            </a:extLst>
          </p:cNvPr>
          <p:cNvSpPr>
            <a:spLocks noGrp="1"/>
          </p:cNvSpPr>
          <p:nvPr>
            <p:ph type="title" idx="4294967295"/>
          </p:nvPr>
        </p:nvSpPr>
        <p:spPr>
          <a:xfrm>
            <a:off x="768123" y="1249908"/>
            <a:ext cx="6008688" cy="693737"/>
          </a:xfrm>
          <a:prstGeom prst="rect">
            <a:avLst/>
          </a:prstGeom>
        </p:spPr>
        <p:txBody>
          <a:bodyPr/>
          <a:lstStyle/>
          <a:p>
            <a:r>
              <a:rPr lang="en-US" dirty="0">
                <a:solidFill>
                  <a:schemeClr val="tx1"/>
                </a:solidFill>
              </a:rPr>
              <a:t>Endpoint assessment</a:t>
            </a:r>
            <a:endParaRPr lang="en-GB" dirty="0">
              <a:solidFill>
                <a:schemeClr val="tx1"/>
              </a:solidFill>
            </a:endParaRPr>
          </a:p>
        </p:txBody>
      </p:sp>
      <p:pic>
        <p:nvPicPr>
          <p:cNvPr id="2" name="Picture 1">
            <a:extLst>
              <a:ext uri="{FF2B5EF4-FFF2-40B4-BE49-F238E27FC236}">
                <a16:creationId xmlns:a16="http://schemas.microsoft.com/office/drawing/2014/main" id="{61BF7603-3E2B-BA95-2AEF-6453BF8C474E}"/>
              </a:ext>
            </a:extLst>
          </p:cNvPr>
          <p:cNvPicPr>
            <a:picLocks noChangeAspect="1"/>
          </p:cNvPicPr>
          <p:nvPr/>
        </p:nvPicPr>
        <p:blipFill>
          <a:blip r:embed="rId3"/>
          <a:stretch>
            <a:fillRect/>
          </a:stretch>
        </p:blipFill>
        <p:spPr>
          <a:xfrm>
            <a:off x="7218363" y="1087438"/>
            <a:ext cx="3505200" cy="4521200"/>
          </a:xfrm>
          <a:prstGeom prst="rect">
            <a:avLst/>
          </a:prstGeom>
        </p:spPr>
      </p:pic>
    </p:spTree>
    <p:extLst>
      <p:ext uri="{BB962C8B-B14F-4D97-AF65-F5344CB8AC3E}">
        <p14:creationId xmlns:p14="http://schemas.microsoft.com/office/powerpoint/2010/main" val="1283669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147D71-ED41-408E-9D3E-A554AD8B7CE3}"/>
              </a:ext>
            </a:extLst>
          </p:cNvPr>
          <p:cNvSpPr>
            <a:spLocks noGrp="1"/>
          </p:cNvSpPr>
          <p:nvPr>
            <p:ph sz="half" idx="4294967295"/>
          </p:nvPr>
        </p:nvSpPr>
        <p:spPr>
          <a:xfrm>
            <a:off x="248194" y="1473155"/>
            <a:ext cx="6153150" cy="4368800"/>
          </a:xfrm>
          <a:prstGeom prst="rect">
            <a:avLst/>
          </a:prstGeom>
        </p:spPr>
        <p:txBody>
          <a:bodyPr>
            <a:noAutofit/>
          </a:bodyPr>
          <a:lstStyle/>
          <a:p>
            <a:pPr>
              <a:lnSpc>
                <a:spcPts val="2400"/>
              </a:lnSpc>
              <a:spcBef>
                <a:spcPts val="900"/>
              </a:spcBef>
            </a:pPr>
            <a:r>
              <a:rPr lang="en-US" sz="1800" dirty="0"/>
              <a:t>Write a letter to the headteacher explaining what you think could be done to further reduce bullying in school.</a:t>
            </a:r>
          </a:p>
          <a:p>
            <a:pPr>
              <a:lnSpc>
                <a:spcPts val="2400"/>
              </a:lnSpc>
              <a:spcBef>
                <a:spcPts val="900"/>
              </a:spcBef>
            </a:pPr>
            <a:r>
              <a:rPr lang="en-US" sz="1800" dirty="0"/>
              <a:t>Use these prompts to help you:</a:t>
            </a:r>
          </a:p>
          <a:p>
            <a:pPr marL="342900" indent="-342900">
              <a:lnSpc>
                <a:spcPts val="2400"/>
              </a:lnSpc>
              <a:spcBef>
                <a:spcPts val="900"/>
              </a:spcBef>
              <a:buFont typeface="Arial" panose="020B0604020202020204" pitchFamily="34" charset="0"/>
              <a:buChar char="•"/>
            </a:pPr>
            <a:r>
              <a:rPr lang="en-US" sz="1800" dirty="0"/>
              <a:t>Is there anything that could be changed about the school environment (corridors, school toilets, canteen, playground)?</a:t>
            </a:r>
          </a:p>
          <a:p>
            <a:pPr marL="342900" indent="-342900">
              <a:lnSpc>
                <a:spcPts val="2400"/>
              </a:lnSpc>
              <a:spcBef>
                <a:spcPts val="900"/>
              </a:spcBef>
              <a:buFont typeface="Arial" panose="020B0604020202020204" pitchFamily="34" charset="0"/>
              <a:buChar char="•"/>
            </a:pPr>
            <a:r>
              <a:rPr lang="en-US" sz="1800" dirty="0"/>
              <a:t>Is there anything that could be done differently at break and lunch times?</a:t>
            </a:r>
          </a:p>
          <a:p>
            <a:pPr marL="342900" indent="-342900">
              <a:lnSpc>
                <a:spcPts val="2400"/>
              </a:lnSpc>
              <a:spcBef>
                <a:spcPts val="900"/>
              </a:spcBef>
              <a:buFont typeface="Arial" panose="020B0604020202020204" pitchFamily="34" charset="0"/>
              <a:buChar char="•"/>
            </a:pPr>
            <a:r>
              <a:rPr lang="en-US" sz="1800" dirty="0"/>
              <a:t>How could people behave differently (students, teachers, supervisors)?</a:t>
            </a:r>
          </a:p>
          <a:p>
            <a:pPr marL="342900" indent="-342900">
              <a:lnSpc>
                <a:spcPts val="2400"/>
              </a:lnSpc>
              <a:spcBef>
                <a:spcPts val="900"/>
              </a:spcBef>
              <a:buFont typeface="Arial" panose="020B0604020202020204" pitchFamily="34" charset="0"/>
              <a:buChar char="•"/>
            </a:pPr>
            <a:r>
              <a:rPr lang="en-US" sz="1800" dirty="0"/>
              <a:t>How does the school respond to bullying?  Could these systems be more effective?</a:t>
            </a:r>
          </a:p>
          <a:p>
            <a:pPr marL="342900" indent="-342900">
              <a:lnSpc>
                <a:spcPts val="2400"/>
              </a:lnSpc>
              <a:spcBef>
                <a:spcPts val="900"/>
              </a:spcBef>
              <a:buFont typeface="Arial" panose="020B0604020202020204" pitchFamily="34" charset="0"/>
              <a:buChar char="•"/>
            </a:pPr>
            <a:r>
              <a:rPr lang="en-US" sz="1800" dirty="0"/>
              <a:t>Are there any other ideas you can think of (schemes like buddy/peer mentors)?</a:t>
            </a:r>
          </a:p>
        </p:txBody>
      </p:sp>
      <p:sp>
        <p:nvSpPr>
          <p:cNvPr id="4" name="Title 3">
            <a:extLst>
              <a:ext uri="{FF2B5EF4-FFF2-40B4-BE49-F238E27FC236}">
                <a16:creationId xmlns:a16="http://schemas.microsoft.com/office/drawing/2014/main" id="{4160A8BC-542C-4765-B369-CE198B1C6C70}"/>
              </a:ext>
            </a:extLst>
          </p:cNvPr>
          <p:cNvSpPr>
            <a:spLocks noGrp="1"/>
          </p:cNvSpPr>
          <p:nvPr>
            <p:ph type="title" idx="4294967295"/>
          </p:nvPr>
        </p:nvSpPr>
        <p:spPr>
          <a:xfrm>
            <a:off x="392656" y="884148"/>
            <a:ext cx="6008688" cy="693737"/>
          </a:xfrm>
          <a:prstGeom prst="rect">
            <a:avLst/>
          </a:prstGeom>
        </p:spPr>
        <p:txBody>
          <a:bodyPr/>
          <a:lstStyle/>
          <a:p>
            <a:r>
              <a:rPr lang="en-US" dirty="0">
                <a:solidFill>
                  <a:schemeClr val="tx1"/>
                </a:solidFill>
              </a:rPr>
              <a:t>Extension activity</a:t>
            </a:r>
            <a:endParaRPr lang="en-GB" dirty="0">
              <a:solidFill>
                <a:schemeClr val="tx1"/>
              </a:solidFill>
            </a:endParaRPr>
          </a:p>
        </p:txBody>
      </p:sp>
      <p:pic>
        <p:nvPicPr>
          <p:cNvPr id="2" name="Picture 1">
            <a:extLst>
              <a:ext uri="{FF2B5EF4-FFF2-40B4-BE49-F238E27FC236}">
                <a16:creationId xmlns:a16="http://schemas.microsoft.com/office/drawing/2014/main" id="{1C3FECC8-D9A9-4E4F-CB3C-5FE0C4F954E4}"/>
              </a:ext>
            </a:extLst>
          </p:cNvPr>
          <p:cNvPicPr>
            <a:picLocks noChangeAspect="1"/>
          </p:cNvPicPr>
          <p:nvPr/>
        </p:nvPicPr>
        <p:blipFill>
          <a:blip r:embed="rId3"/>
          <a:stretch>
            <a:fillRect/>
          </a:stretch>
        </p:blipFill>
        <p:spPr>
          <a:xfrm rot="20399392">
            <a:off x="8129135" y="1661271"/>
            <a:ext cx="2388031" cy="3399387"/>
          </a:xfrm>
          <a:prstGeom prst="rect">
            <a:avLst/>
          </a:prstGeom>
        </p:spPr>
      </p:pic>
    </p:spTree>
    <p:extLst>
      <p:ext uri="{BB962C8B-B14F-4D97-AF65-F5344CB8AC3E}">
        <p14:creationId xmlns:p14="http://schemas.microsoft.com/office/powerpoint/2010/main" val="168740740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ebec">
      <a:majorFont>
        <a:latin typeface="Quebec Serial Heavy"/>
        <a:ea typeface=""/>
        <a:cs typeface=""/>
      </a:majorFont>
      <a:minorFont>
        <a:latin typeface="Quebec Serial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upil slides ">
  <a:themeElements>
    <a:clrScheme name="PSHE-V2">
      <a:dk1>
        <a:srgbClr val="000000"/>
      </a:dk1>
      <a:lt1>
        <a:srgbClr val="FFFFFF"/>
      </a:lt1>
      <a:dk2>
        <a:srgbClr val="64235E"/>
      </a:dk2>
      <a:lt2>
        <a:srgbClr val="FFFFFF"/>
      </a:lt2>
      <a:accent1>
        <a:srgbClr val="799B2C"/>
      </a:accent1>
      <a:accent2>
        <a:srgbClr val="EC694A"/>
      </a:accent2>
      <a:accent3>
        <a:srgbClr val="10837E"/>
      </a:accent3>
      <a:accent4>
        <a:srgbClr val="A63679"/>
      </a:accent4>
      <a:accent5>
        <a:srgbClr val="5B5B58"/>
      </a:accent5>
      <a:accent6>
        <a:srgbClr val="000000"/>
      </a:accent6>
      <a:hlink>
        <a:srgbClr val="FFFFFF"/>
      </a:hlink>
      <a:folHlink>
        <a:srgbClr val="FF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C11F417E7D96A41B46D3A14681DA6C6" ma:contentTypeVersion="13" ma:contentTypeDescription="Create a new document." ma:contentTypeScope="" ma:versionID="47e72d16fa69c94729168d0b20a359f0">
  <xsd:schema xmlns:xsd="http://www.w3.org/2001/XMLSchema" xmlns:xs="http://www.w3.org/2001/XMLSchema" xmlns:p="http://schemas.microsoft.com/office/2006/metadata/properties" xmlns:ns3="cf64f45c-7978-4727-bf74-8e219eafb5bf" targetNamespace="http://schemas.microsoft.com/office/2006/metadata/properties" ma:root="true" ma:fieldsID="a175e109fbff6352cddbae719e517f96" ns3:_="">
    <xsd:import namespace="cf64f45c-7978-4727-bf74-8e219eafb5b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LengthInSeconds" minOccurs="0"/>
                <xsd:element ref="ns3:MediaServiceOCR" minOccurs="0"/>
                <xsd:element ref="ns3:_activity"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4f45c-7978-4727-bf74-8e219eafb5b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ystemTags" ma:index="13" nillable="true" ma:displayName="MediaServiceSystemTags" ma:hidden="true" ma:internalName="MediaServiceSystemTag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cf64f45c-7978-4727-bf74-8e219eafb5b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4639F8-5342-43DB-887B-E07FBE8353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4f45c-7978-4727-bf74-8e219eafb5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F55A2BD-8DAD-48A9-8CB2-9ABE631BB4E3}">
  <ds:schemaRef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cf64f45c-7978-4727-bf74-8e219eafb5bf"/>
    <ds:schemaRef ds:uri="http://www.w3.org/XML/1998/namespace"/>
    <ds:schemaRef ds:uri="http://schemas.microsoft.com/office/2006/documentManagement/types"/>
    <ds:schemaRef ds:uri="http://purl.org/dc/elements/1.1/"/>
    <ds:schemaRef ds:uri="http://purl.org/dc/terms/"/>
  </ds:schemaRefs>
</ds:datastoreItem>
</file>

<file path=customXml/itemProps3.xml><?xml version="1.0" encoding="utf-8"?>
<ds:datastoreItem xmlns:ds="http://schemas.openxmlformats.org/officeDocument/2006/customXml" ds:itemID="{A71F46D4-38D4-4E59-98A7-D2877A81DE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TotalTime>
  <Words>1748</Words>
  <Application>Microsoft Office PowerPoint</Application>
  <PresentationFormat>Widescreen</PresentationFormat>
  <Paragraphs>118</Paragraphs>
  <Slides>12</Slides>
  <Notes>9</Notes>
  <HiddenSlides>0</HiddenSlides>
  <MMClips>0</MMClips>
  <ScaleCrop>false</ScaleCrop>
  <HeadingPairs>
    <vt:vector size="6" baseType="variant">
      <vt:variant>
        <vt:lpstr>Fonts Used</vt:lpstr>
      </vt:variant>
      <vt:variant>
        <vt:i4>13</vt:i4>
      </vt:variant>
      <vt:variant>
        <vt:lpstr>Theme</vt:lpstr>
      </vt:variant>
      <vt:variant>
        <vt:i4>2</vt:i4>
      </vt:variant>
      <vt:variant>
        <vt:lpstr>Slide Titles</vt:lpstr>
      </vt:variant>
      <vt:variant>
        <vt:i4>12</vt:i4>
      </vt:variant>
    </vt:vector>
  </HeadingPairs>
  <TitlesOfParts>
    <vt:vector size="27" baseType="lpstr">
      <vt:lpstr>MS PGothic</vt:lpstr>
      <vt:lpstr>Arial</vt:lpstr>
      <vt:lpstr>Calibri</vt:lpstr>
      <vt:lpstr>Calibri Light</vt:lpstr>
      <vt:lpstr>Century Gothic</vt:lpstr>
      <vt:lpstr>Leelawadee</vt:lpstr>
      <vt:lpstr>NTFPrintfk</vt:lpstr>
      <vt:lpstr>PT Sans</vt:lpstr>
      <vt:lpstr>Quebec Serial Heavy</vt:lpstr>
      <vt:lpstr>Quebec Serial Medium</vt:lpstr>
      <vt:lpstr>Segoe UI</vt:lpstr>
      <vt:lpstr>Symbol</vt:lpstr>
      <vt:lpstr>Times New Roman</vt:lpstr>
      <vt:lpstr>1_Office Theme</vt:lpstr>
      <vt:lpstr>Pupil slides </vt:lpstr>
      <vt:lpstr>PowerPoint Presentation</vt:lpstr>
      <vt:lpstr>PowerPoint Presentation</vt:lpstr>
      <vt:lpstr>PowerPoint Presentation</vt:lpstr>
      <vt:lpstr>PowerPoint Presentation</vt:lpstr>
      <vt:lpstr>Is it bullying?</vt:lpstr>
      <vt:lpstr>PowerPoint Presentation</vt:lpstr>
      <vt:lpstr>How can we tell it is bullying?</vt:lpstr>
      <vt:lpstr>PowerPoint Presentation</vt:lpstr>
      <vt:lpstr>Sources of support </vt:lpstr>
      <vt:lpstr>Advice for Year 7 next year</vt:lpstr>
      <vt:lpstr>Endpoint assessment</vt:lpstr>
      <vt:lpstr>Extension activity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R Brew</dc:creator>
  <cp:lastModifiedBy>Mrs R Brew</cp:lastModifiedBy>
  <cp:revision>4</cp:revision>
  <dcterms:created xsi:type="dcterms:W3CDTF">2025-08-21T09:12:34Z</dcterms:created>
  <dcterms:modified xsi:type="dcterms:W3CDTF">2025-09-18T09:31:49Z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0x0101005C11F417E7D96A41B46D3A14681DA6C6</vt:lpwstr>
  </property>
</Properties>
</file>