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38326E-2F8E-4A5C-8FF8-8DA82E46D22C}" v="30" dt="2026-06-18T12:14:32.0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2774" y="3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rs R Brew" userId="d1e7c88c-b4f7-427a-98e9-2f389e3f00c3" providerId="ADAL" clId="{5B3FCFA3-1761-4E4F-BCFD-0EAB845758A1}"/>
    <pc:docChg chg="undo custSel modSld">
      <pc:chgData name="Mrs R Brew" userId="d1e7c88c-b4f7-427a-98e9-2f389e3f00c3" providerId="ADAL" clId="{5B3FCFA3-1761-4E4F-BCFD-0EAB845758A1}" dt="2026-06-18T12:24:02.943" v="542" actId="20577"/>
      <pc:docMkLst>
        <pc:docMk/>
      </pc:docMkLst>
      <pc:sldChg chg="addSp delSp modSp mod">
        <pc:chgData name="Mrs R Brew" userId="d1e7c88c-b4f7-427a-98e9-2f389e3f00c3" providerId="ADAL" clId="{5B3FCFA3-1761-4E4F-BCFD-0EAB845758A1}" dt="2026-06-18T12:24:02.943" v="542" actId="20577"/>
        <pc:sldMkLst>
          <pc:docMk/>
          <pc:sldMk cId="738494555" sldId="256"/>
        </pc:sldMkLst>
        <pc:spChg chg="mod">
          <ac:chgData name="Mrs R Brew" userId="d1e7c88c-b4f7-427a-98e9-2f389e3f00c3" providerId="ADAL" clId="{5B3FCFA3-1761-4E4F-BCFD-0EAB845758A1}" dt="2026-06-18T12:07:14.621" v="84" actId="20577"/>
          <ac:spMkLst>
            <pc:docMk/>
            <pc:sldMk cId="738494555" sldId="256"/>
            <ac:spMk id="2" creationId="{B15192B2-0A1D-4D9F-911C-B4D1D5249362}"/>
          </ac:spMkLst>
        </pc:spChg>
        <pc:spChg chg="mod">
          <ac:chgData name="Mrs R Brew" userId="d1e7c88c-b4f7-427a-98e9-2f389e3f00c3" providerId="ADAL" clId="{5B3FCFA3-1761-4E4F-BCFD-0EAB845758A1}" dt="2026-06-18T12:11:01.292" v="291" actId="255"/>
          <ac:spMkLst>
            <pc:docMk/>
            <pc:sldMk cId="738494555" sldId="256"/>
            <ac:spMk id="10" creationId="{611F1ACA-6EED-4995-B7C1-2462B360760C}"/>
          </ac:spMkLst>
        </pc:spChg>
        <pc:spChg chg="mod">
          <ac:chgData name="Mrs R Brew" userId="d1e7c88c-b4f7-427a-98e9-2f389e3f00c3" providerId="ADAL" clId="{5B3FCFA3-1761-4E4F-BCFD-0EAB845758A1}" dt="2026-06-18T12:11:09.795" v="293" actId="1076"/>
          <ac:spMkLst>
            <pc:docMk/>
            <pc:sldMk cId="738494555" sldId="256"/>
            <ac:spMk id="11" creationId="{76BB93F2-FB12-4F98-8788-6C78BE5F28FB}"/>
          </ac:spMkLst>
        </pc:spChg>
        <pc:spChg chg="mod">
          <ac:chgData name="Mrs R Brew" userId="d1e7c88c-b4f7-427a-98e9-2f389e3f00c3" providerId="ADAL" clId="{5B3FCFA3-1761-4E4F-BCFD-0EAB845758A1}" dt="2026-06-18T12:11:16.916" v="295" actId="1076"/>
          <ac:spMkLst>
            <pc:docMk/>
            <pc:sldMk cId="738494555" sldId="256"/>
            <ac:spMk id="20" creationId="{A23EFCD5-4837-42CC-9F53-81CA78B0E8A3}"/>
          </ac:spMkLst>
        </pc:spChg>
        <pc:spChg chg="mod">
          <ac:chgData name="Mrs R Brew" userId="d1e7c88c-b4f7-427a-98e9-2f389e3f00c3" providerId="ADAL" clId="{5B3FCFA3-1761-4E4F-BCFD-0EAB845758A1}" dt="2026-06-18T12:03:50.045" v="43" actId="20577"/>
          <ac:spMkLst>
            <pc:docMk/>
            <pc:sldMk cId="738494555" sldId="256"/>
            <ac:spMk id="53" creationId="{04102871-DF1D-42D3-B616-E31476BB4734}"/>
          </ac:spMkLst>
        </pc:spChg>
        <pc:spChg chg="mod">
          <ac:chgData name="Mrs R Brew" userId="d1e7c88c-b4f7-427a-98e9-2f389e3f00c3" providerId="ADAL" clId="{5B3FCFA3-1761-4E4F-BCFD-0EAB845758A1}" dt="2026-06-18T12:03:39.380" v="21" actId="20577"/>
          <ac:spMkLst>
            <pc:docMk/>
            <pc:sldMk cId="738494555" sldId="256"/>
            <ac:spMk id="54" creationId="{C6A81A5F-534F-4B4D-81A3-49A1F658DD65}"/>
          </ac:spMkLst>
        </pc:spChg>
        <pc:spChg chg="mod">
          <ac:chgData name="Mrs R Brew" userId="d1e7c88c-b4f7-427a-98e9-2f389e3f00c3" providerId="ADAL" clId="{5B3FCFA3-1761-4E4F-BCFD-0EAB845758A1}" dt="2026-06-18T12:11:34.226" v="296" actId="1076"/>
          <ac:spMkLst>
            <pc:docMk/>
            <pc:sldMk cId="738494555" sldId="256"/>
            <ac:spMk id="67" creationId="{C8B14AC4-E881-40FE-BF3C-345477E60944}"/>
          </ac:spMkLst>
        </pc:spChg>
        <pc:spChg chg="del">
          <ac:chgData name="Mrs R Brew" userId="d1e7c88c-b4f7-427a-98e9-2f389e3f00c3" providerId="ADAL" clId="{5B3FCFA3-1761-4E4F-BCFD-0EAB845758A1}" dt="2026-06-18T12:02:02.532" v="10" actId="478"/>
          <ac:spMkLst>
            <pc:docMk/>
            <pc:sldMk cId="738494555" sldId="256"/>
            <ac:spMk id="98" creationId="{DA6B2B81-F590-4DF1-A48E-075B37EAD825}"/>
          </ac:spMkLst>
        </pc:spChg>
        <pc:spChg chg="mod">
          <ac:chgData name="Mrs R Brew" userId="d1e7c88c-b4f7-427a-98e9-2f389e3f00c3" providerId="ADAL" clId="{5B3FCFA3-1761-4E4F-BCFD-0EAB845758A1}" dt="2026-06-18T12:10:52.412" v="289" actId="255"/>
          <ac:spMkLst>
            <pc:docMk/>
            <pc:sldMk cId="738494555" sldId="256"/>
            <ac:spMk id="101" creationId="{03240D2A-8C21-4B95-8E8A-96FF12CA0AFC}"/>
          </ac:spMkLst>
        </pc:spChg>
        <pc:spChg chg="mod">
          <ac:chgData name="Mrs R Brew" userId="d1e7c88c-b4f7-427a-98e9-2f389e3f00c3" providerId="ADAL" clId="{5B3FCFA3-1761-4E4F-BCFD-0EAB845758A1}" dt="2026-06-18T12:10:57.354" v="290" actId="255"/>
          <ac:spMkLst>
            <pc:docMk/>
            <pc:sldMk cId="738494555" sldId="256"/>
            <ac:spMk id="103" creationId="{99B28E10-5759-4B70-8239-3D9CE8FA717A}"/>
          </ac:spMkLst>
        </pc:spChg>
        <pc:spChg chg="mod">
          <ac:chgData name="Mrs R Brew" userId="d1e7c88c-b4f7-427a-98e9-2f389e3f00c3" providerId="ADAL" clId="{5B3FCFA3-1761-4E4F-BCFD-0EAB845758A1}" dt="2026-06-18T12:20:33.369" v="540" actId="313"/>
          <ac:spMkLst>
            <pc:docMk/>
            <pc:sldMk cId="738494555" sldId="256"/>
            <ac:spMk id="105" creationId="{216961DD-8467-40F2-8552-67B240FBD420}"/>
          </ac:spMkLst>
        </pc:spChg>
        <pc:spChg chg="del">
          <ac:chgData name="Mrs R Brew" userId="d1e7c88c-b4f7-427a-98e9-2f389e3f00c3" providerId="ADAL" clId="{5B3FCFA3-1761-4E4F-BCFD-0EAB845758A1}" dt="2026-06-18T12:09:16.502" v="138" actId="478"/>
          <ac:spMkLst>
            <pc:docMk/>
            <pc:sldMk cId="738494555" sldId="256"/>
            <ac:spMk id="106" creationId="{F3CCBBC0-F60F-47A7-A170-4246205EB216}"/>
          </ac:spMkLst>
        </pc:spChg>
        <pc:spChg chg="mod">
          <ac:chgData name="Mrs R Brew" userId="d1e7c88c-b4f7-427a-98e9-2f389e3f00c3" providerId="ADAL" clId="{5B3FCFA3-1761-4E4F-BCFD-0EAB845758A1}" dt="2026-06-18T12:10:30.056" v="283" actId="1076"/>
          <ac:spMkLst>
            <pc:docMk/>
            <pc:sldMk cId="738494555" sldId="256"/>
            <ac:spMk id="107" creationId="{AF0DA788-2E17-4C84-AE5C-7F7BC1B4C5BF}"/>
          </ac:spMkLst>
        </pc:spChg>
        <pc:spChg chg="add del mod">
          <ac:chgData name="Mrs R Brew" userId="d1e7c88c-b4f7-427a-98e9-2f389e3f00c3" providerId="ADAL" clId="{5B3FCFA3-1761-4E4F-BCFD-0EAB845758A1}" dt="2026-06-18T12:11:38.766" v="298" actId="14100"/>
          <ac:spMkLst>
            <pc:docMk/>
            <pc:sldMk cId="738494555" sldId="256"/>
            <ac:spMk id="108" creationId="{EA66E9EF-A73F-43C8-BDD9-3C9A7BF81A90}"/>
          </ac:spMkLst>
        </pc:spChg>
        <pc:spChg chg="mod">
          <ac:chgData name="Mrs R Brew" userId="d1e7c88c-b4f7-427a-98e9-2f389e3f00c3" providerId="ADAL" clId="{5B3FCFA3-1761-4E4F-BCFD-0EAB845758A1}" dt="2026-06-18T12:24:02.943" v="542" actId="20577"/>
          <ac:spMkLst>
            <pc:docMk/>
            <pc:sldMk cId="738494555" sldId="256"/>
            <ac:spMk id="109" creationId="{AA8AB711-73D8-45F8-A1B7-2B42ACEE7D96}"/>
          </ac:spMkLst>
        </pc:spChg>
        <pc:spChg chg="del mod">
          <ac:chgData name="Mrs R Brew" userId="d1e7c88c-b4f7-427a-98e9-2f389e3f00c3" providerId="ADAL" clId="{5B3FCFA3-1761-4E4F-BCFD-0EAB845758A1}" dt="2026-06-18T12:13:49.128" v="363" actId="478"/>
          <ac:spMkLst>
            <pc:docMk/>
            <pc:sldMk cId="738494555" sldId="256"/>
            <ac:spMk id="110" creationId="{F4A9A6C7-C84C-457C-8CF6-6D29BC79A168}"/>
          </ac:spMkLst>
        </pc:spChg>
        <pc:spChg chg="mod">
          <ac:chgData name="Mrs R Brew" userId="d1e7c88c-b4f7-427a-98e9-2f389e3f00c3" providerId="ADAL" clId="{5B3FCFA3-1761-4E4F-BCFD-0EAB845758A1}" dt="2026-06-18T12:14:28.248" v="465" actId="1076"/>
          <ac:spMkLst>
            <pc:docMk/>
            <pc:sldMk cId="738494555" sldId="256"/>
            <ac:spMk id="111" creationId="{3CBE00DC-73FB-4E88-B145-2AA7DB50E91C}"/>
          </ac:spMkLst>
        </pc:spChg>
        <pc:spChg chg="mod">
          <ac:chgData name="Mrs R Brew" userId="d1e7c88c-b4f7-427a-98e9-2f389e3f00c3" providerId="ADAL" clId="{5B3FCFA3-1761-4E4F-BCFD-0EAB845758A1}" dt="2026-06-18T12:14:58.964" v="539" actId="20577"/>
          <ac:spMkLst>
            <pc:docMk/>
            <pc:sldMk cId="738494555" sldId="256"/>
            <ac:spMk id="112" creationId="{24A44D0A-4CE9-49EA-92CB-6BE3E3C42A9D}"/>
          </ac:spMkLst>
        </pc:spChg>
        <pc:grpChg chg="mod">
          <ac:chgData name="Mrs R Brew" userId="d1e7c88c-b4f7-427a-98e9-2f389e3f00c3" providerId="ADAL" clId="{5B3FCFA3-1761-4E4F-BCFD-0EAB845758A1}" dt="2026-06-18T12:11:16.916" v="295" actId="1076"/>
          <ac:grpSpMkLst>
            <pc:docMk/>
            <pc:sldMk cId="738494555" sldId="256"/>
            <ac:grpSpMk id="21" creationId="{793A8543-15D2-4F4E-943C-FB034040B0E7}"/>
          </ac:grpSpMkLst>
        </pc:grpChg>
        <pc:graphicFrameChg chg="add mod">
          <ac:chgData name="Mrs R Brew" userId="d1e7c88c-b4f7-427a-98e9-2f389e3f00c3" providerId="ADAL" clId="{5B3FCFA3-1761-4E4F-BCFD-0EAB845758A1}" dt="2026-06-18T12:08:50.545" v="85"/>
          <ac:graphicFrameMkLst>
            <pc:docMk/>
            <pc:sldMk cId="738494555" sldId="256"/>
            <ac:graphicFrameMk id="13" creationId="{169F4F99-91C9-EEE4-3650-925FFB368CF6}"/>
          </ac:graphicFrameMkLst>
        </pc:graphicFrameChg>
        <pc:graphicFrameChg chg="add del mod">
          <ac:chgData name="Mrs R Brew" userId="d1e7c88c-b4f7-427a-98e9-2f389e3f00c3" providerId="ADAL" clId="{5B3FCFA3-1761-4E4F-BCFD-0EAB845758A1}" dt="2026-06-18T12:09:11.459" v="136" actId="478"/>
          <ac:graphicFrameMkLst>
            <pc:docMk/>
            <pc:sldMk cId="738494555" sldId="256"/>
            <ac:graphicFrameMk id="14" creationId="{FF474758-76B8-64A1-3602-287E01B03C28}"/>
          </ac:graphicFrameMkLst>
        </pc:graphicFrameChg>
        <pc:picChg chg="mod">
          <ac:chgData name="Mrs R Brew" userId="d1e7c88c-b4f7-427a-98e9-2f389e3f00c3" providerId="ADAL" clId="{5B3FCFA3-1761-4E4F-BCFD-0EAB845758A1}" dt="2026-06-18T12:05:26.929" v="61" actId="1076"/>
          <ac:picMkLst>
            <pc:docMk/>
            <pc:sldMk cId="738494555" sldId="256"/>
            <ac:picMk id="4" creationId="{A00FE089-F615-4515-A197-94822661FE77}"/>
          </ac:picMkLst>
        </pc:picChg>
        <pc:picChg chg="del">
          <ac:chgData name="Mrs R Brew" userId="d1e7c88c-b4f7-427a-98e9-2f389e3f00c3" providerId="ADAL" clId="{5B3FCFA3-1761-4E4F-BCFD-0EAB845758A1}" dt="2026-06-18T12:10:36.517" v="285" actId="478"/>
          <ac:picMkLst>
            <pc:docMk/>
            <pc:sldMk cId="738494555" sldId="256"/>
            <ac:picMk id="5" creationId="{44F5F15A-BDF2-4330-BB8A-A5392E697E55}"/>
          </ac:picMkLst>
        </pc:picChg>
        <pc:picChg chg="mod">
          <ac:chgData name="Mrs R Brew" userId="d1e7c88c-b4f7-427a-98e9-2f389e3f00c3" providerId="ADAL" clId="{5B3FCFA3-1761-4E4F-BCFD-0EAB845758A1}" dt="2026-06-18T12:04:35.605" v="52" actId="1076"/>
          <ac:picMkLst>
            <pc:docMk/>
            <pc:sldMk cId="738494555" sldId="256"/>
            <ac:picMk id="6" creationId="{7DB9D8B2-83DC-44A9-9F9D-2E9428ED45F9}"/>
          </ac:picMkLst>
        </pc:picChg>
        <pc:picChg chg="del">
          <ac:chgData name="Mrs R Brew" userId="d1e7c88c-b4f7-427a-98e9-2f389e3f00c3" providerId="ADAL" clId="{5B3FCFA3-1761-4E4F-BCFD-0EAB845758A1}" dt="2026-06-18T12:09:17.869" v="139" actId="478"/>
          <ac:picMkLst>
            <pc:docMk/>
            <pc:sldMk cId="738494555" sldId="256"/>
            <ac:picMk id="7" creationId="{1C54F21F-72FD-4354-BAFC-204FB68BEF63}"/>
          </ac:picMkLst>
        </pc:picChg>
        <pc:picChg chg="mod">
          <ac:chgData name="Mrs R Brew" userId="d1e7c88c-b4f7-427a-98e9-2f389e3f00c3" providerId="ADAL" clId="{5B3FCFA3-1761-4E4F-BCFD-0EAB845758A1}" dt="2026-06-18T12:06:53.859" v="74" actId="1076"/>
          <ac:picMkLst>
            <pc:docMk/>
            <pc:sldMk cId="738494555" sldId="256"/>
            <ac:picMk id="8" creationId="{41C7E7FB-82F6-49E9-BA3E-B5AFECCD7CEF}"/>
          </ac:picMkLst>
        </pc:picChg>
        <pc:picChg chg="add del mod">
          <ac:chgData name="Mrs R Brew" userId="d1e7c88c-b4f7-427a-98e9-2f389e3f00c3" providerId="ADAL" clId="{5B3FCFA3-1761-4E4F-BCFD-0EAB845758A1}" dt="2026-06-18T12:03:02.331" v="17" actId="478"/>
          <ac:picMkLst>
            <pc:docMk/>
            <pc:sldMk cId="738494555" sldId="256"/>
            <ac:picMk id="12" creationId="{21A2E61A-7A6A-3A70-C105-11C2F3A4CAA2}"/>
          </ac:picMkLst>
        </pc:picChg>
        <pc:picChg chg="mod">
          <ac:chgData name="Mrs R Brew" userId="d1e7c88c-b4f7-427a-98e9-2f389e3f00c3" providerId="ADAL" clId="{5B3FCFA3-1761-4E4F-BCFD-0EAB845758A1}" dt="2026-06-18T12:14:32.081" v="466" actId="1076"/>
          <ac:picMkLst>
            <pc:docMk/>
            <pc:sldMk cId="738494555" sldId="256"/>
            <ac:picMk id="17" creationId="{CD86B03E-1E2C-4CFC-B498-B957976C8C53}"/>
          </ac:picMkLst>
        </pc:picChg>
        <pc:picChg chg="del mod">
          <ac:chgData name="Mrs R Brew" userId="d1e7c88c-b4f7-427a-98e9-2f389e3f00c3" providerId="ADAL" clId="{5B3FCFA3-1761-4E4F-BCFD-0EAB845758A1}" dt="2026-06-18T12:03:02.331" v="17" actId="478"/>
          <ac:picMkLst>
            <pc:docMk/>
            <pc:sldMk cId="738494555" sldId="256"/>
            <ac:picMk id="1026" creationId="{B328A827-F217-485B-BF24-907E47E9D37E}"/>
          </ac:picMkLst>
        </pc:picChg>
        <pc:picChg chg="mod">
          <ac:chgData name="Mrs R Brew" userId="d1e7c88c-b4f7-427a-98e9-2f389e3f00c3" providerId="ADAL" clId="{5B3FCFA3-1761-4E4F-BCFD-0EAB845758A1}" dt="2026-06-18T12:11:14.563" v="294" actId="1076"/>
          <ac:picMkLst>
            <pc:docMk/>
            <pc:sldMk cId="738494555" sldId="256"/>
            <ac:picMk id="1028" creationId="{06214E4C-0AE3-4350-84EB-1E8AC2B4D4DE}"/>
          </ac:picMkLst>
        </pc:picChg>
        <pc:picChg chg="del">
          <ac:chgData name="Mrs R Brew" userId="d1e7c88c-b4f7-427a-98e9-2f389e3f00c3" providerId="ADAL" clId="{5B3FCFA3-1761-4E4F-BCFD-0EAB845758A1}" dt="2026-06-18T12:02:03.801" v="11" actId="478"/>
          <ac:picMkLst>
            <pc:docMk/>
            <pc:sldMk cId="738494555" sldId="256"/>
            <ac:picMk id="1032" creationId="{A8FD08A2-A35C-4CFE-822E-221D51282BCE}"/>
          </ac:picMkLst>
        </pc:picChg>
        <pc:picChg chg="del mod">
          <ac:chgData name="Mrs R Brew" userId="d1e7c88c-b4f7-427a-98e9-2f389e3f00c3" providerId="ADAL" clId="{5B3FCFA3-1761-4E4F-BCFD-0EAB845758A1}" dt="2026-06-18T12:05:06.199" v="57" actId="478"/>
          <ac:picMkLst>
            <pc:docMk/>
            <pc:sldMk cId="738494555" sldId="256"/>
            <ac:picMk id="1034" creationId="{9DCAF970-94D8-4630-ABF9-4804ED61CF8B}"/>
          </ac:picMkLst>
        </pc:picChg>
        <pc:picChg chg="del">
          <ac:chgData name="Mrs R Brew" userId="d1e7c88c-b4f7-427a-98e9-2f389e3f00c3" providerId="ADAL" clId="{5B3FCFA3-1761-4E4F-BCFD-0EAB845758A1}" dt="2026-06-18T12:05:19.638" v="58" actId="478"/>
          <ac:picMkLst>
            <pc:docMk/>
            <pc:sldMk cId="738494555" sldId="256"/>
            <ac:picMk id="1036" creationId="{AEECFC4E-5781-4385-9173-27BCEA72E1C6}"/>
          </ac:picMkLst>
        </pc:picChg>
        <pc:picChg chg="mod">
          <ac:chgData name="Mrs R Brew" userId="d1e7c88c-b4f7-427a-98e9-2f389e3f00c3" providerId="ADAL" clId="{5B3FCFA3-1761-4E4F-BCFD-0EAB845758A1}" dt="2026-06-18T12:13:46.086" v="362" actId="1076"/>
          <ac:picMkLst>
            <pc:docMk/>
            <pc:sldMk cId="738494555" sldId="256"/>
            <ac:picMk id="1052" creationId="{7B48F746-64B5-4AFE-8CBB-EB27BA8F1864}"/>
          </ac:picMkLst>
        </pc:picChg>
        <pc:picChg chg="mod">
          <ac:chgData name="Mrs R Brew" userId="d1e7c88c-b4f7-427a-98e9-2f389e3f00c3" providerId="ADAL" clId="{5B3FCFA3-1761-4E4F-BCFD-0EAB845758A1}" dt="2026-06-18T12:11:16.916" v="295" actId="1076"/>
          <ac:picMkLst>
            <pc:docMk/>
            <pc:sldMk cId="738494555" sldId="256"/>
            <ac:picMk id="1056" creationId="{21C6323E-C136-4C01-85BE-ED1E624705C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9BC3-2EFC-4F42-B7F1-B51F35BE5EEF}" type="datetimeFigureOut">
              <a:rPr lang="en-GB" smtClean="0"/>
              <a:t>18/06/2026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9C24-3295-4849-A05D-A58528413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2498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9BC3-2EFC-4F42-B7F1-B51F35BE5EEF}" type="datetimeFigureOut">
              <a:rPr lang="en-GB" smtClean="0"/>
              <a:t>18/06/2026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9C24-3295-4849-A05D-A58528413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6280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9BC3-2EFC-4F42-B7F1-B51F35BE5EEF}" type="datetimeFigureOut">
              <a:rPr lang="en-GB" smtClean="0"/>
              <a:t>18/06/2026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9C24-3295-4849-A05D-A58528413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77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9BC3-2EFC-4F42-B7F1-B51F35BE5EEF}" type="datetimeFigureOut">
              <a:rPr lang="en-GB" smtClean="0"/>
              <a:t>18/06/2026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9C24-3295-4849-A05D-A58528413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164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9BC3-2EFC-4F42-B7F1-B51F35BE5EEF}" type="datetimeFigureOut">
              <a:rPr lang="en-GB" smtClean="0"/>
              <a:t>18/06/2026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9C24-3295-4849-A05D-A58528413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7780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9BC3-2EFC-4F42-B7F1-B51F35BE5EEF}" type="datetimeFigureOut">
              <a:rPr lang="en-GB" smtClean="0"/>
              <a:t>18/06/2026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9C24-3295-4849-A05D-A58528413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847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9BC3-2EFC-4F42-B7F1-B51F35BE5EEF}" type="datetimeFigureOut">
              <a:rPr lang="en-GB" smtClean="0"/>
              <a:t>18/06/2026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9C24-3295-4849-A05D-A58528413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2552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9BC3-2EFC-4F42-B7F1-B51F35BE5EEF}" type="datetimeFigureOut">
              <a:rPr lang="en-GB" smtClean="0"/>
              <a:t>18/06/2026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9C24-3295-4849-A05D-A58528413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4696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9BC3-2EFC-4F42-B7F1-B51F35BE5EEF}" type="datetimeFigureOut">
              <a:rPr lang="en-GB" smtClean="0"/>
              <a:t>18/06/2026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9C24-3295-4849-A05D-A58528413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971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9BC3-2EFC-4F42-B7F1-B51F35BE5EEF}" type="datetimeFigureOut">
              <a:rPr lang="en-GB" smtClean="0"/>
              <a:t>18/06/2026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9C24-3295-4849-A05D-A58528413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127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9BC3-2EFC-4F42-B7F1-B51F35BE5EEF}" type="datetimeFigureOut">
              <a:rPr lang="en-GB" smtClean="0"/>
              <a:t>18/06/2026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89C24-3295-4849-A05D-A58528413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454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79BC3-2EFC-4F42-B7F1-B51F35BE5EEF}" type="datetimeFigureOut">
              <a:rPr lang="en-GB" smtClean="0"/>
              <a:t>18/06/2026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89C24-3295-4849-A05D-A58528413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6065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lock Arc 28">
            <a:extLst>
              <a:ext uri="{FF2B5EF4-FFF2-40B4-BE49-F238E27FC236}">
                <a16:creationId xmlns:a16="http://schemas.microsoft.com/office/drawing/2014/main" id="{C6BDE1FA-F7E0-4C02-BCEF-F14A214FC8A9}"/>
              </a:ext>
            </a:extLst>
          </p:cNvPr>
          <p:cNvSpPr/>
          <p:nvPr/>
        </p:nvSpPr>
        <p:spPr>
          <a:xfrm rot="5400000">
            <a:off x="4820231" y="7480594"/>
            <a:ext cx="1594796" cy="1610104"/>
          </a:xfrm>
          <a:prstGeom prst="blockArc">
            <a:avLst>
              <a:gd name="adj1" fmla="val 10800000"/>
              <a:gd name="adj2" fmla="val 17710756"/>
              <a:gd name="adj3" fmla="val 2997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5" name="Arrow: U-Turn 64">
            <a:extLst>
              <a:ext uri="{FF2B5EF4-FFF2-40B4-BE49-F238E27FC236}">
                <a16:creationId xmlns:a16="http://schemas.microsoft.com/office/drawing/2014/main" id="{23C33177-FFB4-43A7-8C35-3ADA00890902}"/>
              </a:ext>
            </a:extLst>
          </p:cNvPr>
          <p:cNvSpPr/>
          <p:nvPr/>
        </p:nvSpPr>
        <p:spPr>
          <a:xfrm rot="16200000">
            <a:off x="1590344" y="3938500"/>
            <a:ext cx="2721022" cy="5356995"/>
          </a:xfrm>
          <a:prstGeom prst="uturnArrow">
            <a:avLst>
              <a:gd name="adj1" fmla="val 18050"/>
              <a:gd name="adj2" fmla="val 25000"/>
              <a:gd name="adj3" fmla="val 0"/>
              <a:gd name="adj4" fmla="val 43750"/>
              <a:gd name="adj5" fmla="val 10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AF43EADF-B8D8-490C-8696-3AB2BF8CF6DF}"/>
              </a:ext>
            </a:extLst>
          </p:cNvPr>
          <p:cNvSpPr/>
          <p:nvPr/>
        </p:nvSpPr>
        <p:spPr>
          <a:xfrm>
            <a:off x="4536526" y="7162149"/>
            <a:ext cx="1026976" cy="1054100"/>
          </a:xfrm>
          <a:prstGeom prst="ellipse">
            <a:avLst/>
          </a:prstGeom>
          <a:ln w="165100"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algn="ctr"/>
            <a:r>
              <a:rPr lang="en-US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Year </a:t>
            </a:r>
            <a:r>
              <a:rPr lang="en-US" sz="28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7</a:t>
            </a:r>
            <a:endParaRPr lang="en-GB" sz="2800" b="1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algn="ctr"/>
            <a:endParaRPr lang="en-GB" dirty="0"/>
          </a:p>
        </p:txBody>
      </p:sp>
      <p:sp>
        <p:nvSpPr>
          <p:cNvPr id="67" name="Arrow: U-Turn 66">
            <a:extLst>
              <a:ext uri="{FF2B5EF4-FFF2-40B4-BE49-F238E27FC236}">
                <a16:creationId xmlns:a16="http://schemas.microsoft.com/office/drawing/2014/main" id="{C8B14AC4-E881-40FE-BF3C-345477E60944}"/>
              </a:ext>
            </a:extLst>
          </p:cNvPr>
          <p:cNvSpPr/>
          <p:nvPr/>
        </p:nvSpPr>
        <p:spPr>
          <a:xfrm rot="16200000">
            <a:off x="1338386" y="665105"/>
            <a:ext cx="2721022" cy="4976377"/>
          </a:xfrm>
          <a:prstGeom prst="uturnArrow">
            <a:avLst>
              <a:gd name="adj1" fmla="val 18050"/>
              <a:gd name="adj2" fmla="val 25000"/>
              <a:gd name="adj3" fmla="val 0"/>
              <a:gd name="adj4" fmla="val 43750"/>
              <a:gd name="adj5" fmla="val 10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0" name="Arrow: U-Turn 69">
            <a:extLst>
              <a:ext uri="{FF2B5EF4-FFF2-40B4-BE49-F238E27FC236}">
                <a16:creationId xmlns:a16="http://schemas.microsoft.com/office/drawing/2014/main" id="{CB2315DF-8ADD-4831-AFB1-DDE34BC45392}"/>
              </a:ext>
            </a:extLst>
          </p:cNvPr>
          <p:cNvSpPr/>
          <p:nvPr/>
        </p:nvSpPr>
        <p:spPr>
          <a:xfrm rot="16200000" flipV="1">
            <a:off x="3324217" y="2929660"/>
            <a:ext cx="2565763" cy="3949351"/>
          </a:xfrm>
          <a:prstGeom prst="uturnArrow">
            <a:avLst>
              <a:gd name="adj1" fmla="val 19494"/>
              <a:gd name="adj2" fmla="val 25000"/>
              <a:gd name="adj3" fmla="val 0"/>
              <a:gd name="adj4" fmla="val 42012"/>
              <a:gd name="adj5" fmla="val 10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0C14CB4-E7BB-4DE4-B80A-46B153D434C7}"/>
              </a:ext>
            </a:extLst>
          </p:cNvPr>
          <p:cNvSpPr txBox="1"/>
          <p:nvPr/>
        </p:nvSpPr>
        <p:spPr>
          <a:xfrm>
            <a:off x="2723324" y="55010"/>
            <a:ext cx="4590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206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What will I learn about in RE at Shuttleworth College?</a:t>
            </a:r>
            <a:endParaRPr lang="en-GB" sz="1200" b="1" dirty="0">
              <a:solidFill>
                <a:srgbClr val="002060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153" name="Arrow: U-Turn 152">
            <a:extLst>
              <a:ext uri="{FF2B5EF4-FFF2-40B4-BE49-F238E27FC236}">
                <a16:creationId xmlns:a16="http://schemas.microsoft.com/office/drawing/2014/main" id="{6170AB66-9A34-4A74-B080-BDC24FD825B7}"/>
              </a:ext>
            </a:extLst>
          </p:cNvPr>
          <p:cNvSpPr/>
          <p:nvPr/>
        </p:nvSpPr>
        <p:spPr>
          <a:xfrm rot="16200000" flipV="1">
            <a:off x="4109353" y="401145"/>
            <a:ext cx="2520890" cy="2108481"/>
          </a:xfrm>
          <a:prstGeom prst="uturnArrow">
            <a:avLst>
              <a:gd name="adj1" fmla="val 24621"/>
              <a:gd name="adj2" fmla="val 25000"/>
              <a:gd name="adj3" fmla="val 0"/>
              <a:gd name="adj4" fmla="val 42652"/>
              <a:gd name="adj5" fmla="val 10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4F963E2F-035B-4BDE-B359-C2C2C691B41B}"/>
              </a:ext>
            </a:extLst>
          </p:cNvPr>
          <p:cNvSpPr/>
          <p:nvPr/>
        </p:nvSpPr>
        <p:spPr>
          <a:xfrm>
            <a:off x="1918596" y="565906"/>
            <a:ext cx="818388" cy="338554"/>
          </a:xfrm>
          <a:prstGeom prst="rect">
            <a:avLst/>
          </a:prstGeom>
          <a:noFill/>
          <a:scene3d>
            <a:camera prst="orthographicFront">
              <a:rot lat="298856" lon="21573783" rev="21598856"/>
            </a:camera>
            <a:lightRig rig="threePt" dir="t"/>
          </a:scene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" b="1" cap="none" spc="0" dirty="0">
                <a:ln w="0"/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Medical ethics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F1898ECA-75A8-4BE8-9618-5CD5BD43D637}"/>
              </a:ext>
            </a:extLst>
          </p:cNvPr>
          <p:cNvSpPr/>
          <p:nvPr/>
        </p:nvSpPr>
        <p:spPr>
          <a:xfrm>
            <a:off x="1405108" y="1886361"/>
            <a:ext cx="1026976" cy="1054100"/>
          </a:xfrm>
          <a:prstGeom prst="ellipse">
            <a:avLst/>
          </a:prstGeom>
          <a:ln w="165100"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algn="ctr"/>
            <a:r>
              <a:rPr lang="en-US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Year </a:t>
            </a:r>
            <a:r>
              <a:rPr lang="en-US" sz="28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9</a:t>
            </a:r>
            <a:endParaRPr lang="en-GB" sz="2800" b="1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algn="ctr"/>
            <a:endParaRPr lang="en-GB" dirty="0"/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D48910D5-F4AE-47CB-8A08-A72347F01070}"/>
              </a:ext>
            </a:extLst>
          </p:cNvPr>
          <p:cNvSpPr/>
          <p:nvPr/>
        </p:nvSpPr>
        <p:spPr>
          <a:xfrm>
            <a:off x="1247019" y="541078"/>
            <a:ext cx="818388" cy="338554"/>
          </a:xfrm>
          <a:prstGeom prst="rect">
            <a:avLst/>
          </a:prstGeom>
          <a:noFill/>
          <a:scene3d>
            <a:camera prst="orthographicFront">
              <a:rot lat="298856" lon="21573783" rev="21598856"/>
            </a:camera>
            <a:lightRig rig="threePt" dir="t"/>
          </a:scene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" b="1" cap="none" spc="0" dirty="0">
                <a:ln w="0"/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Human rights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0EE38409-D19F-4CD0-8BD7-F7C552F19586}"/>
              </a:ext>
            </a:extLst>
          </p:cNvPr>
          <p:cNvSpPr/>
          <p:nvPr/>
        </p:nvSpPr>
        <p:spPr>
          <a:xfrm>
            <a:off x="1940158" y="461916"/>
            <a:ext cx="2555132" cy="51805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4" name="Arrow: Up 183">
            <a:extLst>
              <a:ext uri="{FF2B5EF4-FFF2-40B4-BE49-F238E27FC236}">
                <a16:creationId xmlns:a16="http://schemas.microsoft.com/office/drawing/2014/main" id="{32039586-8EB4-4677-BD76-4CCC672FD95C}"/>
              </a:ext>
            </a:extLst>
          </p:cNvPr>
          <p:cNvSpPr/>
          <p:nvPr/>
        </p:nvSpPr>
        <p:spPr>
          <a:xfrm rot="16200000">
            <a:off x="1397900" y="145368"/>
            <a:ext cx="844952" cy="1138737"/>
          </a:xfrm>
          <a:prstGeom prst="upArrow">
            <a:avLst>
              <a:gd name="adj1" fmla="val 59227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388645F4-AA94-42E8-8591-20942ADED21B}"/>
              </a:ext>
            </a:extLst>
          </p:cNvPr>
          <p:cNvSpPr/>
          <p:nvPr/>
        </p:nvSpPr>
        <p:spPr>
          <a:xfrm>
            <a:off x="1345216" y="581631"/>
            <a:ext cx="931499" cy="253916"/>
          </a:xfrm>
          <a:prstGeom prst="rect">
            <a:avLst/>
          </a:prstGeom>
          <a:noFill/>
          <a:scene3d>
            <a:camera prst="orthographicFront">
              <a:rot lat="298856" lon="21573783" rev="21598856"/>
            </a:camera>
            <a:lightRig rig="threePt" dir="t"/>
          </a:scene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50" b="1" cap="none" spc="0" dirty="0">
                <a:ln w="0"/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What next?</a:t>
            </a:r>
          </a:p>
        </p:txBody>
      </p:sp>
      <p:pic>
        <p:nvPicPr>
          <p:cNvPr id="72" name="Picture 7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251" y="8674836"/>
            <a:ext cx="1043735" cy="3538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0134" y="121262"/>
            <a:ext cx="136045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u="sng" dirty="0"/>
              <a:t>GCSE 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>
                <a:solidFill>
                  <a:srgbClr val="00B050"/>
                </a:solidFill>
              </a:rPr>
              <a:t>Christianity Beliefs, Teachings and Practices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>
                <a:solidFill>
                  <a:srgbClr val="00B050"/>
                </a:solidFill>
              </a:rPr>
              <a:t>Islamic Beliefs, Teachings and Practices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>
                <a:solidFill>
                  <a:srgbClr val="CC00CC"/>
                </a:solidFill>
              </a:rPr>
              <a:t>Theme A – Relationships and Families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>
                <a:solidFill>
                  <a:srgbClr val="CC00CC"/>
                </a:solidFill>
              </a:rPr>
              <a:t>Theme B – Religion and Life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>
                <a:solidFill>
                  <a:srgbClr val="CC00CC"/>
                </a:solidFill>
              </a:rPr>
              <a:t>Theme D – Religion, Peace and Conflict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>
                <a:solidFill>
                  <a:srgbClr val="CC00CC"/>
                </a:solidFill>
              </a:rPr>
              <a:t>Theme E – Religion, Crime and Punishment.</a:t>
            </a: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8540F85B-A6F4-457C-8855-CF4920EE151D}"/>
              </a:ext>
            </a:extLst>
          </p:cNvPr>
          <p:cNvSpPr/>
          <p:nvPr/>
        </p:nvSpPr>
        <p:spPr>
          <a:xfrm>
            <a:off x="5617629" y="4861570"/>
            <a:ext cx="1026976" cy="1054100"/>
          </a:xfrm>
          <a:prstGeom prst="ellipse">
            <a:avLst/>
          </a:prstGeom>
          <a:ln w="165100"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algn="ctr"/>
            <a:r>
              <a:rPr lang="en-US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Year </a:t>
            </a:r>
            <a:r>
              <a:rPr lang="en-US" sz="28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8</a:t>
            </a:r>
            <a:endParaRPr lang="en-GB" sz="2800" b="1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algn="ctr"/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8138D6-DFE3-4241-B94C-FEF6D60BEB9C}"/>
              </a:ext>
            </a:extLst>
          </p:cNvPr>
          <p:cNvSpPr txBox="1"/>
          <p:nvPr/>
        </p:nvSpPr>
        <p:spPr>
          <a:xfrm>
            <a:off x="2752378" y="8300252"/>
            <a:ext cx="4025143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200" b="1" dirty="0"/>
              <a:t>Key Stage Two: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en-GB" sz="1200" dirty="0"/>
              <a:t>What do people say about God?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en-GB" sz="1200" dirty="0"/>
              <a:t>How do we respond to things that really matter?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en-GB" sz="1200" dirty="0"/>
              <a:t>Is life like a journey?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BB93F2-FB12-4F98-8788-6C78BE5F28FB}"/>
              </a:ext>
            </a:extLst>
          </p:cNvPr>
          <p:cNvSpPr txBox="1"/>
          <p:nvPr/>
        </p:nvSpPr>
        <p:spPr>
          <a:xfrm>
            <a:off x="1030661" y="7529677"/>
            <a:ext cx="33998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/>
              <a:t>What is faith? What is religion? Religion and belief in Burnley and Padiham – is everyone religious? 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03240D2A-8C21-4B95-8E8A-96FF12CA0AFC}"/>
              </a:ext>
            </a:extLst>
          </p:cNvPr>
          <p:cNvSpPr txBox="1"/>
          <p:nvPr/>
        </p:nvSpPr>
        <p:spPr>
          <a:xfrm>
            <a:off x="1269684" y="5657716"/>
            <a:ext cx="19249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/>
              <a:t>History of western religion: How are Abrahamic faiths connected? 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9B28E10-5759-4B70-8239-3D9CE8FA717A}"/>
              </a:ext>
            </a:extLst>
          </p:cNvPr>
          <p:cNvSpPr txBox="1"/>
          <p:nvPr/>
        </p:nvSpPr>
        <p:spPr>
          <a:xfrm>
            <a:off x="3406952" y="5838761"/>
            <a:ext cx="24884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/>
              <a:t>Philosophy - What do we know and how do we know it? 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216961DD-8467-40F2-8552-67B240FBD420}"/>
              </a:ext>
            </a:extLst>
          </p:cNvPr>
          <p:cNvSpPr txBox="1"/>
          <p:nvPr/>
        </p:nvSpPr>
        <p:spPr>
          <a:xfrm>
            <a:off x="3950136" y="3975583"/>
            <a:ext cx="14755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/>
              <a:t>Worship: How do people express their beliefs? 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AF0DA788-2E17-4C84-AE5C-7F7BC1B4C5BF}"/>
              </a:ext>
            </a:extLst>
          </p:cNvPr>
          <p:cNvSpPr txBox="1"/>
          <p:nvPr/>
        </p:nvSpPr>
        <p:spPr>
          <a:xfrm>
            <a:off x="930008" y="4053085"/>
            <a:ext cx="241020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/>
              <a:t>Faith in action: What does it mean to ‘love our neighbour’?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A66E9EF-A73F-43C8-BDD9-3C9A7BF81A90}"/>
              </a:ext>
            </a:extLst>
          </p:cNvPr>
          <p:cNvSpPr txBox="1"/>
          <p:nvPr/>
        </p:nvSpPr>
        <p:spPr>
          <a:xfrm>
            <a:off x="36179" y="2759139"/>
            <a:ext cx="10269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/>
              <a:t>The Problem of evil and suffering: Where is God? 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AA8AB711-73D8-45F8-A1B7-2B42ACEE7D96}"/>
              </a:ext>
            </a:extLst>
          </p:cNvPr>
          <p:cNvSpPr txBox="1"/>
          <p:nvPr/>
        </p:nvSpPr>
        <p:spPr>
          <a:xfrm>
            <a:off x="3276403" y="2236967"/>
            <a:ext cx="146598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/>
              <a:t>The value of life: Is </a:t>
            </a:r>
            <a:r>
              <a:rPr lang="en-GB" sz="1050"/>
              <a:t>all life </a:t>
            </a:r>
            <a:r>
              <a:rPr lang="en-GB" sz="1050" dirty="0"/>
              <a:t>equally special?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CBE00DC-73FB-4E88-B145-2AA7DB50E91C}"/>
              </a:ext>
            </a:extLst>
          </p:cNvPr>
          <p:cNvSpPr txBox="1"/>
          <p:nvPr/>
        </p:nvSpPr>
        <p:spPr>
          <a:xfrm>
            <a:off x="5252658" y="1341471"/>
            <a:ext cx="15761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/>
              <a:t>Religion in the modern world: Is religion positive or negative in the modern world?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24A44D0A-4CE9-49EA-92CB-6BE3E3C42A9D}"/>
              </a:ext>
            </a:extLst>
          </p:cNvPr>
          <p:cNvSpPr txBox="1"/>
          <p:nvPr/>
        </p:nvSpPr>
        <p:spPr>
          <a:xfrm>
            <a:off x="2483954" y="518094"/>
            <a:ext cx="218571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/>
              <a:t>Morality and decision making: How do we make ethical decisions?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98D8C33-6ECA-46E5-9535-F22BCC0C6777}"/>
              </a:ext>
            </a:extLst>
          </p:cNvPr>
          <p:cNvSpPr/>
          <p:nvPr/>
        </p:nvSpPr>
        <p:spPr>
          <a:xfrm>
            <a:off x="5133887" y="1360698"/>
            <a:ext cx="200387" cy="21731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15192B2-0A1D-4D9F-911C-B4D1D5249362}"/>
              </a:ext>
            </a:extLst>
          </p:cNvPr>
          <p:cNvSpPr/>
          <p:nvPr/>
        </p:nvSpPr>
        <p:spPr>
          <a:xfrm>
            <a:off x="1956039" y="4622147"/>
            <a:ext cx="19527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00B0F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Where can we find Guidance?</a:t>
            </a:r>
            <a:endParaRPr lang="en-GB" sz="1600" b="1" dirty="0">
              <a:solidFill>
                <a:srgbClr val="00B0F0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4102871-DF1D-42D3-B616-E31476BB4734}"/>
              </a:ext>
            </a:extLst>
          </p:cNvPr>
          <p:cNvSpPr/>
          <p:nvPr/>
        </p:nvSpPr>
        <p:spPr>
          <a:xfrm>
            <a:off x="2467837" y="1497558"/>
            <a:ext cx="24102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rgbClr val="00B0F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What really matters?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6A81A5F-534F-4B4D-81A3-49A1F658DD65}"/>
              </a:ext>
            </a:extLst>
          </p:cNvPr>
          <p:cNvSpPr/>
          <p:nvPr/>
        </p:nvSpPr>
        <p:spPr>
          <a:xfrm>
            <a:off x="1166056" y="6492146"/>
            <a:ext cx="13216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00B0F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Where do we Belong?</a:t>
            </a:r>
            <a:endParaRPr lang="en-GB" sz="1600" b="1" dirty="0">
              <a:solidFill>
                <a:srgbClr val="00B0F0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1028" name="Picture 4" descr="Cross ">
            <a:extLst>
              <a:ext uri="{FF2B5EF4-FFF2-40B4-BE49-F238E27FC236}">
                <a16:creationId xmlns:a16="http://schemas.microsoft.com/office/drawing/2014/main" id="{06214E4C-0AE3-4350-84EB-1E8AC2B4D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478" y="4260834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6" descr="Commandments ">
            <a:extLst>
              <a:ext uri="{FF2B5EF4-FFF2-40B4-BE49-F238E27FC236}">
                <a16:creationId xmlns:a16="http://schemas.microsoft.com/office/drawing/2014/main" id="{A00FE089-F615-4515-A197-94822661F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183" y="6052325"/>
            <a:ext cx="528298" cy="52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0" descr="Brahma">
            <a:extLst>
              <a:ext uri="{FF2B5EF4-FFF2-40B4-BE49-F238E27FC236}">
                <a16:creationId xmlns:a16="http://schemas.microsoft.com/office/drawing/2014/main" id="{7DB9D8B2-83DC-44A9-9F9D-2E9428ED4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075" y="6162254"/>
            <a:ext cx="692150" cy="69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4" descr="Philosophy ">
            <a:extLst>
              <a:ext uri="{FF2B5EF4-FFF2-40B4-BE49-F238E27FC236}">
                <a16:creationId xmlns:a16="http://schemas.microsoft.com/office/drawing/2014/main" id="{41C7E7FB-82F6-49E9-BA3E-B5AFECCD7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311" y="6088618"/>
            <a:ext cx="647265" cy="647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6" descr="Morality ">
            <a:extLst>
              <a:ext uri="{FF2B5EF4-FFF2-40B4-BE49-F238E27FC236}">
                <a16:creationId xmlns:a16="http://schemas.microsoft.com/office/drawing/2014/main" id="{CD86B03E-1E2C-4CFC-B498-B957976C8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949" y="395970"/>
            <a:ext cx="680590" cy="680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Equal mathematical sign ">
            <a:extLst>
              <a:ext uri="{FF2B5EF4-FFF2-40B4-BE49-F238E27FC236}">
                <a16:creationId xmlns:a16="http://schemas.microsoft.com/office/drawing/2014/main" id="{7B48F746-64B5-4AFE-8CBB-EB27BA8F1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385" y="2509037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793A8543-15D2-4F4E-943C-FB034040B0E7}"/>
              </a:ext>
            </a:extLst>
          </p:cNvPr>
          <p:cNvGrpSpPr/>
          <p:nvPr/>
        </p:nvGrpSpPr>
        <p:grpSpPr>
          <a:xfrm>
            <a:off x="5280572" y="3962727"/>
            <a:ext cx="697561" cy="699943"/>
            <a:chOff x="-3935408" y="3043481"/>
            <a:chExt cx="2143125" cy="2296334"/>
          </a:xfrm>
        </p:grpSpPr>
        <p:pic>
          <p:nvPicPr>
            <p:cNvPr id="1056" name="Picture 32" descr="Humanism - Free people icons">
              <a:extLst>
                <a:ext uri="{FF2B5EF4-FFF2-40B4-BE49-F238E27FC236}">
                  <a16:creationId xmlns:a16="http://schemas.microsoft.com/office/drawing/2014/main" id="{21C6323E-C136-4C01-85BE-ED1E624705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935408" y="3196690"/>
              <a:ext cx="2143125" cy="2143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23EFCD5-4837-42CC-9F53-81CA78B0E8A3}"/>
                </a:ext>
              </a:extLst>
            </p:cNvPr>
            <p:cNvSpPr/>
            <p:nvPr/>
          </p:nvSpPr>
          <p:spPr>
            <a:xfrm>
              <a:off x="-3115892" y="3043481"/>
              <a:ext cx="504091" cy="504092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611F1ACA-6EED-4995-B7C1-2462B360760C}"/>
              </a:ext>
            </a:extLst>
          </p:cNvPr>
          <p:cNvSpPr txBox="1"/>
          <p:nvPr/>
        </p:nvSpPr>
        <p:spPr>
          <a:xfrm>
            <a:off x="-31534" y="6905202"/>
            <a:ext cx="13398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/>
              <a:t>Eastern religions – What does it mean to be a Hindu?</a:t>
            </a:r>
          </a:p>
        </p:txBody>
      </p:sp>
    </p:spTree>
    <p:extLst>
      <p:ext uri="{BB962C8B-B14F-4D97-AF65-F5344CB8AC3E}">
        <p14:creationId xmlns:p14="http://schemas.microsoft.com/office/powerpoint/2010/main" val="738494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1681</TotalTime>
  <Words>239</Words>
  <Application>Microsoft Office PowerPoint</Application>
  <PresentationFormat>On-screen Show (4:3)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Ebrima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Miss Binns</dc:creator>
  <cp:lastModifiedBy>Mrs R Brew</cp:lastModifiedBy>
  <cp:revision>56</cp:revision>
  <cp:lastPrinted>2022-12-05T12:25:34Z</cp:lastPrinted>
  <dcterms:created xsi:type="dcterms:W3CDTF">2019-10-13T13:55:26Z</dcterms:created>
  <dcterms:modified xsi:type="dcterms:W3CDTF">2026-06-18T12:24:11Z</dcterms:modified>
</cp:coreProperties>
</file>