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F90BE-B7E5-4A1D-81C2-284A8F2CB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B5E16-0366-4BB7-8DDD-B44764BE5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E3B66-B1D8-4F39-BB9D-0FCA07B5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77D40-CB1C-4210-9C3E-4ACDF139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B6BB0-800C-40C8-AE60-31C32C1C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4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E2C63-4CBF-45C1-BBA0-77356F1D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A5069-CB86-44E0-83D8-745BBF8F8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6D70C-3047-489D-84C0-8F72CB21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441D-9E1D-4074-9D3A-E2FDDFE8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F90E8-3018-4954-8453-170D8E05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82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78C0F3-61DD-44FF-A3C9-1BB4A1D66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7061F-6AB0-4204-92C8-9E589C6FB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A27BB-9BE9-45C0-A1C4-0C8E46A9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824E8-C991-40DD-AA32-F0272792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A1AFA-3700-4969-BBB3-FD92A7C6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41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EB472-D3E6-420C-9124-EC7FA4BEB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5489-1EB1-401E-B348-C8E6E0993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F8E05-2DDD-429A-B726-922C15561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5377-70DA-4309-96F8-282CB4F7C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67F71-3E97-44A4-85F7-E72223BB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37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E3E1D-AAA1-4333-8D34-2C90FFCE5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14F77-193F-4F04-AB8B-359ACE740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894E9-0290-4885-9A5F-42A5377B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17DD2-33AC-4DCE-A195-0B8879EA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E13D3-7B72-4E10-8D01-4A19837D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42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421C9-68D4-4ADB-BDC2-1373C173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3AB7A-88B4-4772-AD0C-13B87C9FD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533DB-E715-48D3-AA7C-6E3D73093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8CEDB-9131-49EF-919A-112A7D45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73584-519C-4E3E-92A3-8355BD653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A9DC9-A41F-4F5B-8BEF-ACAB639C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32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1F542-2901-4AF9-A262-2ADAF96A8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AA285-FD6E-48E0-8DD1-6B38FBADE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16703-F38A-4D12-ABE3-2D93605FF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B310C-CCEA-4717-A07A-924DDFD90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FE928B-03B6-4B52-A8DE-91B021CC6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ADE3A8-87DB-4899-B609-2B754CDD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C9587F-E889-4419-BDAC-E9F4563C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727111-9BD8-4972-AA72-8B4E7A86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98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A3D1-54A8-4766-BD4E-3FEE1455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AF584-67CA-41BE-AAB0-8A967A3C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478668-C735-41C1-BB73-6A895AB23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A639A-2819-411A-83CE-8ED0DB0E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6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6EF287-F48C-4B23-8117-CADB05FE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9B3FB3-C2F3-4253-83C3-1B79BF5D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25A61-0EE3-4D9A-8715-4E359185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33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CDFBE-F9F5-4A51-8488-B3D59690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9A96E-B47F-4DB6-8B36-C4D7E2D6A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80049-80B1-4023-988A-356338848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34483-4857-49CF-A536-9938B4DD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AA744-BFB3-46E8-AB19-288437F3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7A59E-BC20-46ED-A082-22F00B68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46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BC03-0569-468B-8C2A-88DC13944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F7F7FE-E8DB-406B-BECC-9B480C3EC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A7C81-227C-40D6-8647-F8C99E86C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64FDD-9BEA-4443-B6B7-9B458917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30087-8528-4F44-BC64-5E023AC7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CB9EB-0660-4EA4-99AE-C1F9B3B29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82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CFF07-EF74-4D8D-A542-76D213F9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6BBAD-66D6-4C62-8F77-0EE5E92C5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16290-1ABF-4EB4-A056-34A403CBF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EACF9-23F4-4E80-8CBC-EE647D440775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C58DE-EC87-4DB7-8C14-9EA4E220A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8584E-6E67-4849-B676-7086C27D1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F4D17-57D8-41AA-8819-152979967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60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7ADA4A76-8CDA-4F64-AC92-FB72DA09D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8785" y="9041"/>
            <a:ext cx="8800120" cy="1239894"/>
          </a:xfrm>
        </p:spPr>
        <p:txBody>
          <a:bodyPr>
            <a:normAutofit/>
          </a:bodyPr>
          <a:lstStyle/>
          <a:p>
            <a:r>
              <a:rPr lang="en-GB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Characterisation Knowledge Organiser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22ED26-032A-43E8-8C60-07096A4EEBA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248" y="480617"/>
          <a:ext cx="5625937" cy="3809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7352">
                  <a:extLst>
                    <a:ext uri="{9D8B030D-6E8A-4147-A177-3AD203B41FA5}">
                      <a16:colId xmlns:a16="http://schemas.microsoft.com/office/drawing/2014/main" val="4257365449"/>
                    </a:ext>
                  </a:extLst>
                </a:gridCol>
                <a:gridCol w="3908585">
                  <a:extLst>
                    <a:ext uri="{9D8B030D-6E8A-4147-A177-3AD203B41FA5}">
                      <a16:colId xmlns:a16="http://schemas.microsoft.com/office/drawing/2014/main" val="701848470"/>
                    </a:ext>
                  </a:extLst>
                </a:gridCol>
              </a:tblGrid>
              <a:tr h="22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Vocal Skills: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Definition: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313735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Pitch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How high or low the voice is.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764430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Pace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The rhythm and speed with which words are spoken.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97430"/>
                  </a:ext>
                </a:extLst>
              </a:tr>
              <a:tr h="471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Projection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(or volume)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How loud or quiet the voice is.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327237"/>
                  </a:ext>
                </a:extLst>
              </a:tr>
              <a:tr h="471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Pause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Stopping to emphasise a point or provide contrast and variation.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07328"/>
                  </a:ext>
                </a:extLst>
              </a:tr>
              <a:tr h="471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Intonation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The rise and fall of the voice to provide variation and interest.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350397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Tone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How lines are said to convey meaning.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54792"/>
                  </a:ext>
                </a:extLst>
              </a:tr>
              <a:tr h="471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Accent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Used to indicate where are character is from (location) or to show social class or status.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65759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Inflection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The ups and downs of spoken language.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262801"/>
                  </a:ext>
                </a:extLst>
              </a:tr>
              <a:tr h="396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Emphasis (or stress)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Used to place importance on specifically chosen words.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928669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Nuance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Subtle changes in voice to change the meaning in a text.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74560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B99198B-DBF9-43CD-9031-5E2609B250E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10424" y="476118"/>
          <a:ext cx="6119327" cy="3788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016">
                  <a:extLst>
                    <a:ext uri="{9D8B030D-6E8A-4147-A177-3AD203B41FA5}">
                      <a16:colId xmlns:a16="http://schemas.microsoft.com/office/drawing/2014/main" val="2713910522"/>
                    </a:ext>
                  </a:extLst>
                </a:gridCol>
                <a:gridCol w="4572311">
                  <a:extLst>
                    <a:ext uri="{9D8B030D-6E8A-4147-A177-3AD203B41FA5}">
                      <a16:colId xmlns:a16="http://schemas.microsoft.com/office/drawing/2014/main" val="1458583207"/>
                    </a:ext>
                  </a:extLst>
                </a:gridCol>
              </a:tblGrid>
              <a:tr h="410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Physical Skills: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Definition: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649511"/>
                  </a:ext>
                </a:extLst>
              </a:tr>
              <a:tr h="487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Gesture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Used to show how a character feels or expresses their thoughts.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509700"/>
                  </a:ext>
                </a:extLst>
              </a:tr>
              <a:tr h="461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Facial Expression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Shows a character’s response to a situation or reveals their inner feelings and thoughts.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26594"/>
                  </a:ext>
                </a:extLst>
              </a:tr>
              <a:tr h="410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Body language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The way a performer communicates non-verbally.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09016"/>
                  </a:ext>
                </a:extLst>
              </a:tr>
              <a:tr h="461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Posture (or stance)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How a character stands. Could show their age, status or emotional state.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159067"/>
                  </a:ext>
                </a:extLst>
              </a:tr>
              <a:tr h="237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Gait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How the character walks.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54022"/>
                  </a:ext>
                </a:extLst>
              </a:tr>
              <a:tr h="237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Proxemics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How the performer uses stage space. Could show relationships or status.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33377"/>
                  </a:ext>
                </a:extLst>
              </a:tr>
              <a:tr h="461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Focus (or eye contact)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Where a character is looking.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25013"/>
                  </a:ext>
                </a:extLst>
              </a:tr>
              <a:tr h="237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Levels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The height of a character/actor.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77353"/>
                  </a:ext>
                </a:extLst>
              </a:tr>
              <a:tr h="237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Movement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How a character moves.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09" marR="5260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5024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02A322-C29D-452D-A1B2-8ABE4191440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248" y="4290107"/>
          <a:ext cx="11867503" cy="2526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70">
                  <a:extLst>
                    <a:ext uri="{9D8B030D-6E8A-4147-A177-3AD203B41FA5}">
                      <a16:colId xmlns:a16="http://schemas.microsoft.com/office/drawing/2014/main" val="3256416514"/>
                    </a:ext>
                  </a:extLst>
                </a:gridCol>
                <a:gridCol w="9133633">
                  <a:extLst>
                    <a:ext uri="{9D8B030D-6E8A-4147-A177-3AD203B41FA5}">
                      <a16:colId xmlns:a16="http://schemas.microsoft.com/office/drawing/2014/main" val="3575240663"/>
                    </a:ext>
                  </a:extLst>
                </a:gridCol>
              </a:tblGrid>
              <a:tr h="43018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Charaterisation/rehearsal techniques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Definition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977307"/>
                  </a:ext>
                </a:extLst>
              </a:tr>
              <a:tr h="34892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Hot seating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character is questioned by the group about his or her background, behaviour and motivation. 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380527"/>
                  </a:ext>
                </a:extLst>
              </a:tr>
              <a:tr h="430186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Given circumstances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Textual information given to an actor about a character or moment (this cannot be altered). This will help them to play the character and situation true to the text.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703069"/>
                  </a:ext>
                </a:extLst>
              </a:tr>
              <a:tr h="34892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Objective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 objective is what a character wants to achieve within a scene. 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045941"/>
                  </a:ext>
                </a:extLst>
              </a:tr>
              <a:tr h="430186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Centre of weight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This technique allows the performer to explore different center's of weight in rehearsal to find the one that suits the specific character they are playing. </a:t>
                      </a:r>
                      <a:endParaRPr lang="en-GB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85156"/>
                  </a:ext>
                </a:extLst>
              </a:tr>
              <a:tr h="430186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Vocal skills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Using pace, pitch, volume, tone and accent to communicate the intentions of your character. </a:t>
                      </a:r>
                    </a:p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6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525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C Wilson</dc:creator>
  <cp:lastModifiedBy>Mr. C Wilson</cp:lastModifiedBy>
  <cp:revision>1</cp:revision>
  <dcterms:created xsi:type="dcterms:W3CDTF">2021-12-02T11:46:32Z</dcterms:created>
  <dcterms:modified xsi:type="dcterms:W3CDTF">2021-12-02T11:47:38Z</dcterms:modified>
</cp:coreProperties>
</file>